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4475" r:id="rId3"/>
    <p:sldId id="4497" r:id="rId4"/>
    <p:sldId id="4492" r:id="rId5"/>
    <p:sldId id="4491" r:id="rId6"/>
    <p:sldId id="4486" r:id="rId7"/>
    <p:sldId id="4494" r:id="rId8"/>
    <p:sldId id="4496" r:id="rId9"/>
    <p:sldId id="4495" r:id="rId10"/>
    <p:sldId id="4498" r:id="rId11"/>
    <p:sldId id="4499" r:id="rId12"/>
    <p:sldId id="4501" r:id="rId13"/>
    <p:sldId id="4500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74" roundtripDataSignature="AMtx7milUJn11nlJEY/At/+0B9kNZni6W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uren Bedell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84F0"/>
    <a:srgbClr val="343940"/>
    <a:srgbClr val="EEF0F0"/>
    <a:srgbClr val="DDDDDE"/>
    <a:srgbClr val="DA473E"/>
    <a:srgbClr val="1C9C5C"/>
    <a:srgbClr val="F3B434"/>
    <a:srgbClr val="FFAB00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386"/>
    <p:restoredTop sz="96966"/>
  </p:normalViewPr>
  <p:slideViewPr>
    <p:cSldViewPr snapToGrid="0" snapToObjects="1">
      <p:cViewPr varScale="1">
        <p:scale>
          <a:sx n="160" d="100"/>
          <a:sy n="160" d="100"/>
        </p:scale>
        <p:origin x="119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75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74" Type="http://customschemas.google.com/relationships/presentationmetadata" Target="metadata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7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docs.servicenow.com</a:t>
            </a:r>
            <a:r>
              <a:rPr lang="en-US" dirty="0"/>
              <a:t>/bundle/</a:t>
            </a:r>
            <a:r>
              <a:rPr lang="en-US" dirty="0" err="1"/>
              <a:t>sandiego</a:t>
            </a:r>
            <a:r>
              <a:rPr lang="en-US" dirty="0"/>
              <a:t>-application-development/page/administer/</a:t>
            </a:r>
            <a:r>
              <a:rPr lang="en-US" dirty="0" err="1"/>
              <a:t>integrationhub</a:t>
            </a:r>
            <a:r>
              <a:rPr lang="en-US" dirty="0"/>
              <a:t>-store-spokes/task/</a:t>
            </a:r>
            <a:r>
              <a:rPr lang="en-US" dirty="0" err="1"/>
              <a:t>set-up-docusign.html#generate-jks-certificate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www.apexhours.com</a:t>
            </a:r>
            <a:r>
              <a:rPr lang="en-US" dirty="0"/>
              <a:t>/salesforce-oauth-2-0-jwt-bearer-flow/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22663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docs.servicenow.com</a:t>
            </a:r>
            <a:r>
              <a:rPr lang="en-US" dirty="0"/>
              <a:t>/bundle/</a:t>
            </a:r>
            <a:r>
              <a:rPr lang="en-US" dirty="0" err="1"/>
              <a:t>sandiego</a:t>
            </a:r>
            <a:r>
              <a:rPr lang="en-US" dirty="0"/>
              <a:t>-application-development/page/administer/</a:t>
            </a:r>
            <a:r>
              <a:rPr lang="en-US" dirty="0" err="1"/>
              <a:t>integrationhub</a:t>
            </a:r>
            <a:r>
              <a:rPr lang="en-US" dirty="0"/>
              <a:t>-store-spokes/task/</a:t>
            </a:r>
            <a:r>
              <a:rPr lang="en-US" dirty="0" err="1"/>
              <a:t>set-up-docusign.html#generate-jks-certificate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www.apexhours.com</a:t>
            </a:r>
            <a:r>
              <a:rPr lang="en-US" dirty="0"/>
              <a:t>/salesforce-oauth-2-0-jwt-bearer-flow/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04334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rgbClr val="000030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7"/>
          <p:cNvSpPr txBox="1">
            <a:spLocks noGrp="1"/>
          </p:cNvSpPr>
          <p:nvPr>
            <p:ph type="ctrTitle"/>
          </p:nvPr>
        </p:nvSpPr>
        <p:spPr>
          <a:xfrm>
            <a:off x="419100" y="1714499"/>
            <a:ext cx="10248900" cy="179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7"/>
          <p:cNvSpPr txBox="1">
            <a:spLocks noGrp="1"/>
          </p:cNvSpPr>
          <p:nvPr>
            <p:ph type="subTitle" idx="1"/>
          </p:nvPr>
        </p:nvSpPr>
        <p:spPr>
          <a:xfrm>
            <a:off x="419100" y="3602038"/>
            <a:ext cx="10248900" cy="88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7"/>
          <p:cNvSpPr txBox="1">
            <a:spLocks noGrp="1"/>
          </p:cNvSpPr>
          <p:nvPr>
            <p:ph type="body" idx="2"/>
          </p:nvPr>
        </p:nvSpPr>
        <p:spPr>
          <a:xfrm>
            <a:off x="419099" y="5082746"/>
            <a:ext cx="10248899" cy="102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7"/>
          <p:cNvSpPr/>
          <p:nvPr/>
        </p:nvSpPr>
        <p:spPr>
          <a:xfrm>
            <a:off x="0" y="6320243"/>
            <a:ext cx="12192000" cy="537757"/>
          </a:xfrm>
          <a:prstGeom prst="rect">
            <a:avLst/>
          </a:prstGeom>
          <a:solidFill>
            <a:srgbClr val="00003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7"/>
          <p:cNvSpPr txBox="1"/>
          <p:nvPr/>
        </p:nvSpPr>
        <p:spPr>
          <a:xfrm>
            <a:off x="419100" y="6453738"/>
            <a:ext cx="249662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DocuSign PUBLIC</a:t>
            </a:r>
            <a:endParaRPr/>
          </a:p>
        </p:txBody>
      </p:sp>
      <p:pic>
        <p:nvPicPr>
          <p:cNvPr id="20" name="Google Shape;20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19100" y="291152"/>
            <a:ext cx="2496629" cy="748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5 Column">
  <p:cSld name="Title_5 Colum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>
            <a:spLocks noGrp="1"/>
          </p:cNvSpPr>
          <p:nvPr>
            <p:ph type="title"/>
          </p:nvPr>
        </p:nvSpPr>
        <p:spPr>
          <a:xfrm>
            <a:off x="419100" y="342901"/>
            <a:ext cx="11353800" cy="11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0"/>
          <p:cNvSpPr txBox="1">
            <a:spLocks noGrp="1"/>
          </p:cNvSpPr>
          <p:nvPr>
            <p:ph type="body" idx="1"/>
          </p:nvPr>
        </p:nvSpPr>
        <p:spPr>
          <a:xfrm>
            <a:off x="428625" y="1752600"/>
            <a:ext cx="2185179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40"/>
          <p:cNvSpPr txBox="1">
            <a:spLocks noGrp="1"/>
          </p:cNvSpPr>
          <p:nvPr>
            <p:ph type="body" idx="2"/>
          </p:nvPr>
        </p:nvSpPr>
        <p:spPr>
          <a:xfrm>
            <a:off x="9589877" y="1752600"/>
            <a:ext cx="2185179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40"/>
          <p:cNvSpPr txBox="1">
            <a:spLocks noGrp="1"/>
          </p:cNvSpPr>
          <p:nvPr>
            <p:ph type="body" idx="3"/>
          </p:nvPr>
        </p:nvSpPr>
        <p:spPr>
          <a:xfrm>
            <a:off x="7299564" y="1752600"/>
            <a:ext cx="2185179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40"/>
          <p:cNvSpPr txBox="1">
            <a:spLocks noGrp="1"/>
          </p:cNvSpPr>
          <p:nvPr>
            <p:ph type="body" idx="4"/>
          </p:nvPr>
        </p:nvSpPr>
        <p:spPr>
          <a:xfrm>
            <a:off x="5009251" y="1752600"/>
            <a:ext cx="2185179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40"/>
          <p:cNvSpPr txBox="1">
            <a:spLocks noGrp="1"/>
          </p:cNvSpPr>
          <p:nvPr>
            <p:ph type="body" idx="5"/>
          </p:nvPr>
        </p:nvSpPr>
        <p:spPr>
          <a:xfrm>
            <a:off x="2718938" y="1752600"/>
            <a:ext cx="2185179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6 Column">
  <p:cSld name="Title_6 Colum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1"/>
          <p:cNvSpPr txBox="1">
            <a:spLocks noGrp="1"/>
          </p:cNvSpPr>
          <p:nvPr>
            <p:ph type="title"/>
          </p:nvPr>
        </p:nvSpPr>
        <p:spPr>
          <a:xfrm>
            <a:off x="419100" y="342901"/>
            <a:ext cx="11353800" cy="11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1"/>
          <p:cNvSpPr txBox="1">
            <a:spLocks noGrp="1"/>
          </p:cNvSpPr>
          <p:nvPr>
            <p:ph type="body" idx="1"/>
          </p:nvPr>
        </p:nvSpPr>
        <p:spPr>
          <a:xfrm>
            <a:off x="428627" y="1752600"/>
            <a:ext cx="1781894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Char char="−"/>
              <a:defRPr sz="1200"/>
            </a:lvl2pPr>
            <a:lvl3pPr marL="1371600" lvl="2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4pPr>
            <a:lvl5pPr marL="2286000" lvl="4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41"/>
          <p:cNvSpPr txBox="1">
            <a:spLocks noGrp="1"/>
          </p:cNvSpPr>
          <p:nvPr>
            <p:ph type="body" idx="2"/>
          </p:nvPr>
        </p:nvSpPr>
        <p:spPr>
          <a:xfrm>
            <a:off x="2339197" y="1752600"/>
            <a:ext cx="1781894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Char char="−"/>
              <a:defRPr sz="1200"/>
            </a:lvl2pPr>
            <a:lvl3pPr marL="1371600" lvl="2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4pPr>
            <a:lvl5pPr marL="2286000" lvl="4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41"/>
          <p:cNvSpPr txBox="1">
            <a:spLocks noGrp="1"/>
          </p:cNvSpPr>
          <p:nvPr>
            <p:ph type="body" idx="3"/>
          </p:nvPr>
        </p:nvSpPr>
        <p:spPr>
          <a:xfrm>
            <a:off x="4249767" y="1752600"/>
            <a:ext cx="1781894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Char char="−"/>
              <a:defRPr sz="1200"/>
            </a:lvl2pPr>
            <a:lvl3pPr marL="1371600" lvl="2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4pPr>
            <a:lvl5pPr marL="2286000" lvl="4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41"/>
          <p:cNvSpPr txBox="1">
            <a:spLocks noGrp="1"/>
          </p:cNvSpPr>
          <p:nvPr>
            <p:ph type="body" idx="4"/>
          </p:nvPr>
        </p:nvSpPr>
        <p:spPr>
          <a:xfrm>
            <a:off x="6160337" y="1752600"/>
            <a:ext cx="1781894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Char char="−"/>
              <a:defRPr sz="1200"/>
            </a:lvl2pPr>
            <a:lvl3pPr marL="1371600" lvl="2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4pPr>
            <a:lvl5pPr marL="2286000" lvl="4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41"/>
          <p:cNvSpPr txBox="1">
            <a:spLocks noGrp="1"/>
          </p:cNvSpPr>
          <p:nvPr>
            <p:ph type="body" idx="5"/>
          </p:nvPr>
        </p:nvSpPr>
        <p:spPr>
          <a:xfrm>
            <a:off x="8070907" y="1752600"/>
            <a:ext cx="1781894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Char char="−"/>
              <a:defRPr sz="1200"/>
            </a:lvl2pPr>
            <a:lvl3pPr marL="1371600" lvl="2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4pPr>
            <a:lvl5pPr marL="2286000" lvl="4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41"/>
          <p:cNvSpPr txBox="1">
            <a:spLocks noGrp="1"/>
          </p:cNvSpPr>
          <p:nvPr>
            <p:ph type="body" idx="6"/>
          </p:nvPr>
        </p:nvSpPr>
        <p:spPr>
          <a:xfrm>
            <a:off x="9981479" y="1752600"/>
            <a:ext cx="1781894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marL="914400" lvl="1" indent="-30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Char char="−"/>
              <a:defRPr sz="1200"/>
            </a:lvl2pPr>
            <a:lvl3pPr marL="1371600" lvl="2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4pPr>
            <a:lvl5pPr marL="2286000" lvl="4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7 Column">
  <p:cSld name="Title_7 Colum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2"/>
          <p:cNvSpPr txBox="1">
            <a:spLocks noGrp="1"/>
          </p:cNvSpPr>
          <p:nvPr>
            <p:ph type="title"/>
          </p:nvPr>
        </p:nvSpPr>
        <p:spPr>
          <a:xfrm>
            <a:off x="419100" y="342901"/>
            <a:ext cx="11353800" cy="11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42"/>
          <p:cNvSpPr txBox="1">
            <a:spLocks noGrp="1"/>
          </p:cNvSpPr>
          <p:nvPr>
            <p:ph type="body" idx="1"/>
          </p:nvPr>
        </p:nvSpPr>
        <p:spPr>
          <a:xfrm>
            <a:off x="428626" y="1752600"/>
            <a:ext cx="150876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1pPr>
            <a:lvl2pPr marL="914400" lvl="1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−"/>
              <a:defRPr sz="1100"/>
            </a:lvl2pPr>
            <a:lvl3pPr marL="1371600" lvl="2" indent="-2921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42"/>
          <p:cNvSpPr txBox="1">
            <a:spLocks noGrp="1"/>
          </p:cNvSpPr>
          <p:nvPr>
            <p:ph type="body" idx="2"/>
          </p:nvPr>
        </p:nvSpPr>
        <p:spPr>
          <a:xfrm>
            <a:off x="10262739" y="1752600"/>
            <a:ext cx="150876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1pPr>
            <a:lvl2pPr marL="914400" lvl="1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−"/>
              <a:defRPr sz="1100"/>
            </a:lvl2pPr>
            <a:lvl3pPr marL="1371600" lvl="2" indent="-2921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42"/>
          <p:cNvSpPr txBox="1">
            <a:spLocks noGrp="1"/>
          </p:cNvSpPr>
          <p:nvPr>
            <p:ph type="body" idx="3"/>
          </p:nvPr>
        </p:nvSpPr>
        <p:spPr>
          <a:xfrm>
            <a:off x="8623721" y="1752600"/>
            <a:ext cx="150876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1pPr>
            <a:lvl2pPr marL="914400" lvl="1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−"/>
              <a:defRPr sz="1100"/>
            </a:lvl2pPr>
            <a:lvl3pPr marL="1371600" lvl="2" indent="-2921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42"/>
          <p:cNvSpPr txBox="1">
            <a:spLocks noGrp="1"/>
          </p:cNvSpPr>
          <p:nvPr>
            <p:ph type="body" idx="4"/>
          </p:nvPr>
        </p:nvSpPr>
        <p:spPr>
          <a:xfrm>
            <a:off x="6984702" y="1752600"/>
            <a:ext cx="150876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1pPr>
            <a:lvl2pPr marL="914400" lvl="1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−"/>
              <a:defRPr sz="1100"/>
            </a:lvl2pPr>
            <a:lvl3pPr marL="1371600" lvl="2" indent="-2921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42"/>
          <p:cNvSpPr txBox="1">
            <a:spLocks noGrp="1"/>
          </p:cNvSpPr>
          <p:nvPr>
            <p:ph type="body" idx="5"/>
          </p:nvPr>
        </p:nvSpPr>
        <p:spPr>
          <a:xfrm>
            <a:off x="5345683" y="1752600"/>
            <a:ext cx="150876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1pPr>
            <a:lvl2pPr marL="914400" lvl="1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−"/>
              <a:defRPr sz="1100"/>
            </a:lvl2pPr>
            <a:lvl3pPr marL="1371600" lvl="2" indent="-2921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42"/>
          <p:cNvSpPr txBox="1">
            <a:spLocks noGrp="1"/>
          </p:cNvSpPr>
          <p:nvPr>
            <p:ph type="body" idx="6"/>
          </p:nvPr>
        </p:nvSpPr>
        <p:spPr>
          <a:xfrm>
            <a:off x="3706664" y="1752600"/>
            <a:ext cx="150876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1pPr>
            <a:lvl2pPr marL="914400" lvl="1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−"/>
              <a:defRPr sz="1100"/>
            </a:lvl2pPr>
            <a:lvl3pPr marL="1371600" lvl="2" indent="-2921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2"/>
          <p:cNvSpPr txBox="1">
            <a:spLocks noGrp="1"/>
          </p:cNvSpPr>
          <p:nvPr>
            <p:ph type="body" idx="7"/>
          </p:nvPr>
        </p:nvSpPr>
        <p:spPr>
          <a:xfrm>
            <a:off x="2067645" y="1752600"/>
            <a:ext cx="150876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1pPr>
            <a:lvl2pPr marL="914400" lvl="1" indent="-2984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Char char="−"/>
              <a:defRPr sz="1100"/>
            </a:lvl2pPr>
            <a:lvl3pPr marL="1371600" lvl="2" indent="-2921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4pPr>
            <a:lvl5pPr marL="2286000" lvl="4" indent="-2857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Left_Content">
  <p:cSld name="Title_Left_Conte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3"/>
          <p:cNvSpPr txBox="1">
            <a:spLocks noGrp="1"/>
          </p:cNvSpPr>
          <p:nvPr>
            <p:ph type="title"/>
          </p:nvPr>
        </p:nvSpPr>
        <p:spPr>
          <a:xfrm>
            <a:off x="419100" y="342901"/>
            <a:ext cx="4475245" cy="173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3"/>
          <p:cNvSpPr txBox="1">
            <a:spLocks noGrp="1"/>
          </p:cNvSpPr>
          <p:nvPr>
            <p:ph type="body" idx="1"/>
          </p:nvPr>
        </p:nvSpPr>
        <p:spPr>
          <a:xfrm>
            <a:off x="5183188" y="342902"/>
            <a:ext cx="6589712" cy="598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1pPr>
            <a:lvl2pPr marL="914400" lvl="1" indent="-406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Char char="−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5" name="Google Shape;85;p43"/>
          <p:cNvSpPr txBox="1">
            <a:spLocks noGrp="1"/>
          </p:cNvSpPr>
          <p:nvPr>
            <p:ph type="body" idx="2"/>
          </p:nvPr>
        </p:nvSpPr>
        <p:spPr>
          <a:xfrm>
            <a:off x="428624" y="2323070"/>
            <a:ext cx="4465721" cy="4001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−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Half-Right">
  <p:cSld name="Picture Half-Righ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5"/>
          <p:cNvSpPr txBox="1">
            <a:spLocks noGrp="1"/>
          </p:cNvSpPr>
          <p:nvPr>
            <p:ph type="title"/>
          </p:nvPr>
        </p:nvSpPr>
        <p:spPr>
          <a:xfrm>
            <a:off x="419099" y="342901"/>
            <a:ext cx="5422392" cy="2070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5"/>
          <p:cNvSpPr>
            <a:spLocks noGrp="1"/>
          </p:cNvSpPr>
          <p:nvPr>
            <p:ph type="pic" idx="2"/>
          </p:nvPr>
        </p:nvSpPr>
        <p:spPr>
          <a:xfrm>
            <a:off x="6096000" y="1"/>
            <a:ext cx="6095999" cy="68579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45"/>
          <p:cNvSpPr txBox="1">
            <a:spLocks noGrp="1"/>
          </p:cNvSpPr>
          <p:nvPr>
            <p:ph type="body" idx="1"/>
          </p:nvPr>
        </p:nvSpPr>
        <p:spPr>
          <a:xfrm>
            <a:off x="428624" y="2565542"/>
            <a:ext cx="5422392" cy="3759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−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Fraction-Right">
  <p:cSld name="Picture Fraction-Righ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6"/>
          <p:cNvSpPr>
            <a:spLocks noGrp="1"/>
          </p:cNvSpPr>
          <p:nvPr>
            <p:ph type="pic" idx="2"/>
          </p:nvPr>
        </p:nvSpPr>
        <p:spPr>
          <a:xfrm>
            <a:off x="8452022" y="1"/>
            <a:ext cx="3739977" cy="68579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46"/>
          <p:cNvSpPr txBox="1">
            <a:spLocks noGrp="1"/>
          </p:cNvSpPr>
          <p:nvPr>
            <p:ph type="title"/>
          </p:nvPr>
        </p:nvSpPr>
        <p:spPr>
          <a:xfrm>
            <a:off x="419100" y="342901"/>
            <a:ext cx="7743824" cy="2070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6"/>
          <p:cNvSpPr txBox="1">
            <a:spLocks noGrp="1"/>
          </p:cNvSpPr>
          <p:nvPr>
            <p:ph type="body" idx="1"/>
          </p:nvPr>
        </p:nvSpPr>
        <p:spPr>
          <a:xfrm>
            <a:off x="428624" y="2565542"/>
            <a:ext cx="7734300" cy="3759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−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Half-Left">
  <p:cSld name="Picture Half-Lef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7"/>
          <p:cNvSpPr txBox="1">
            <a:spLocks noGrp="1"/>
          </p:cNvSpPr>
          <p:nvPr>
            <p:ph type="title"/>
          </p:nvPr>
        </p:nvSpPr>
        <p:spPr>
          <a:xfrm>
            <a:off x="6349043" y="342901"/>
            <a:ext cx="5423858" cy="201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47"/>
          <p:cNvSpPr>
            <a:spLocks noGrp="1"/>
          </p:cNvSpPr>
          <p:nvPr>
            <p:ph type="pic" idx="2"/>
          </p:nvPr>
        </p:nvSpPr>
        <p:spPr>
          <a:xfrm>
            <a:off x="1" y="1"/>
            <a:ext cx="6096000" cy="68579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47"/>
          <p:cNvSpPr txBox="1">
            <a:spLocks noGrp="1"/>
          </p:cNvSpPr>
          <p:nvPr>
            <p:ph type="body" idx="1"/>
          </p:nvPr>
        </p:nvSpPr>
        <p:spPr>
          <a:xfrm>
            <a:off x="6349043" y="2516862"/>
            <a:ext cx="5423857" cy="3807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−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>
  <p:cSld name="Title and Vertical 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8"/>
          <p:cNvSpPr txBox="1">
            <a:spLocks noGrp="1"/>
          </p:cNvSpPr>
          <p:nvPr>
            <p:ph type="title"/>
          </p:nvPr>
        </p:nvSpPr>
        <p:spPr>
          <a:xfrm>
            <a:off x="419100" y="342900"/>
            <a:ext cx="11353800" cy="1104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48"/>
          <p:cNvSpPr txBox="1">
            <a:spLocks noGrp="1"/>
          </p:cNvSpPr>
          <p:nvPr>
            <p:ph type="body" idx="1"/>
          </p:nvPr>
        </p:nvSpPr>
        <p:spPr>
          <a:xfrm rot="5400000">
            <a:off x="3814634" y="-1633665"/>
            <a:ext cx="4572001" cy="11344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>
  <p:cSld name="Vertical Title and 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9"/>
          <p:cNvSpPr txBox="1">
            <a:spLocks noGrp="1"/>
          </p:cNvSpPr>
          <p:nvPr>
            <p:ph type="title"/>
          </p:nvPr>
        </p:nvSpPr>
        <p:spPr>
          <a:xfrm rot="5400000">
            <a:off x="7353300" y="1904999"/>
            <a:ext cx="5791200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9"/>
          <p:cNvSpPr txBox="1">
            <a:spLocks noGrp="1"/>
          </p:cNvSpPr>
          <p:nvPr>
            <p:ph type="body" idx="1"/>
          </p:nvPr>
        </p:nvSpPr>
        <p:spPr>
          <a:xfrm rot="5400000">
            <a:off x="1600200" y="-647700"/>
            <a:ext cx="5791201" cy="81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_White">
  <p:cSld name="End Slide_White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1"/>
          <p:cNvSpPr/>
          <p:nvPr/>
        </p:nvSpPr>
        <p:spPr>
          <a:xfrm>
            <a:off x="345989" y="6425514"/>
            <a:ext cx="11508260" cy="288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90871" y="2165651"/>
            <a:ext cx="8010258" cy="2526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8"/>
          <p:cNvSpPr txBox="1">
            <a:spLocks noGrp="1"/>
          </p:cNvSpPr>
          <p:nvPr>
            <p:ph type="title"/>
          </p:nvPr>
        </p:nvSpPr>
        <p:spPr>
          <a:xfrm>
            <a:off x="419100" y="342901"/>
            <a:ext cx="11353800" cy="710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1"/>
          </p:nvPr>
        </p:nvSpPr>
        <p:spPr>
          <a:xfrm>
            <a:off x="420130" y="1232452"/>
            <a:ext cx="11344532" cy="5092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_Blue">
  <p:cSld name="End Slide_Blue">
    <p:bg>
      <p:bgPr>
        <a:solidFill>
          <a:srgbClr val="000030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2"/>
          <p:cNvSpPr/>
          <p:nvPr/>
        </p:nvSpPr>
        <p:spPr>
          <a:xfrm>
            <a:off x="345989" y="6425514"/>
            <a:ext cx="11508260" cy="288324"/>
          </a:xfrm>
          <a:prstGeom prst="rect">
            <a:avLst/>
          </a:prstGeom>
          <a:solidFill>
            <a:srgbClr val="00003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90871" y="2165651"/>
            <a:ext cx="8010258" cy="2526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ster Blocker">
  <p:cSld name="Master Blocker">
    <p:bg>
      <p:bgPr>
        <a:solidFill>
          <a:schemeClr val="accent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3"/>
          <p:cNvSpPr txBox="1"/>
          <p:nvPr/>
        </p:nvSpPr>
        <p:spPr>
          <a:xfrm>
            <a:off x="914400" y="1634663"/>
            <a:ext cx="10363200" cy="358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 not use </a:t>
            </a:r>
            <a:br>
              <a:rPr lang="en-US" sz="9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9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this layout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Delete any master slides that occur after this layout</a:t>
            </a:r>
            <a:endParaRPr sz="3200" b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ivi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2"/>
          <p:cNvSpPr txBox="1">
            <a:spLocks noGrp="1"/>
          </p:cNvSpPr>
          <p:nvPr>
            <p:ph type="title"/>
          </p:nvPr>
        </p:nvSpPr>
        <p:spPr>
          <a:xfrm>
            <a:off x="419100" y="1293341"/>
            <a:ext cx="10928350" cy="2471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2"/>
          <p:cNvSpPr txBox="1">
            <a:spLocks noGrp="1"/>
          </p:cNvSpPr>
          <p:nvPr>
            <p:ph type="body" idx="1"/>
          </p:nvPr>
        </p:nvSpPr>
        <p:spPr>
          <a:xfrm>
            <a:off x="419100" y="3889247"/>
            <a:ext cx="1092835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ivider_Picture">
  <p:cSld name="Section Divider_Pictur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elvetica Neue"/>
              <a:buChar char="−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33"/>
          <p:cNvSpPr txBox="1">
            <a:spLocks noGrp="1"/>
          </p:cNvSpPr>
          <p:nvPr>
            <p:ph type="title"/>
          </p:nvPr>
        </p:nvSpPr>
        <p:spPr>
          <a:xfrm>
            <a:off x="419100" y="1293341"/>
            <a:ext cx="10928350" cy="2471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Picture">
  <p:cSld name="Statement Pictur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5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elvetica Neue"/>
              <a:buChar char="−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35"/>
          <p:cNvSpPr txBox="1">
            <a:spLocks noGrp="1"/>
          </p:cNvSpPr>
          <p:nvPr>
            <p:ph type="title"/>
          </p:nvPr>
        </p:nvSpPr>
        <p:spPr>
          <a:xfrm>
            <a:off x="419100" y="1052384"/>
            <a:ext cx="10928350" cy="4753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_Title Only">
  <p:cSld name="Dark_Title Only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6"/>
          <p:cNvSpPr txBox="1">
            <a:spLocks noGrp="1"/>
          </p:cNvSpPr>
          <p:nvPr>
            <p:ph type="title"/>
          </p:nvPr>
        </p:nvSpPr>
        <p:spPr>
          <a:xfrm>
            <a:off x="419100" y="342901"/>
            <a:ext cx="11353800" cy="11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 Column">
  <p:cSld name="Title_2 Colum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7"/>
          <p:cNvSpPr txBox="1">
            <a:spLocks noGrp="1"/>
          </p:cNvSpPr>
          <p:nvPr>
            <p:ph type="title"/>
          </p:nvPr>
        </p:nvSpPr>
        <p:spPr>
          <a:xfrm>
            <a:off x="419100" y="342901"/>
            <a:ext cx="11353800" cy="11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7"/>
          <p:cNvSpPr txBox="1">
            <a:spLocks noGrp="1"/>
          </p:cNvSpPr>
          <p:nvPr>
            <p:ph type="body" idx="1"/>
          </p:nvPr>
        </p:nvSpPr>
        <p:spPr>
          <a:xfrm>
            <a:off x="428624" y="1752600"/>
            <a:ext cx="5591175" cy="457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1pPr>
            <a:lvl2pPr marL="914400" lvl="1" indent="-406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Char char="−"/>
              <a:defRPr sz="28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7"/>
          <p:cNvSpPr txBox="1">
            <a:spLocks noGrp="1"/>
          </p:cNvSpPr>
          <p:nvPr>
            <p:ph type="body" idx="2"/>
          </p:nvPr>
        </p:nvSpPr>
        <p:spPr>
          <a:xfrm>
            <a:off x="6172200" y="1752600"/>
            <a:ext cx="5600700" cy="457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1pPr>
            <a:lvl2pPr marL="914400" lvl="1" indent="-406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Char char="−"/>
              <a:defRPr sz="28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3 Column">
  <p:cSld name="Title_3 Colum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8"/>
          <p:cNvSpPr txBox="1">
            <a:spLocks noGrp="1"/>
          </p:cNvSpPr>
          <p:nvPr>
            <p:ph type="title"/>
          </p:nvPr>
        </p:nvSpPr>
        <p:spPr>
          <a:xfrm>
            <a:off x="419100" y="342901"/>
            <a:ext cx="11353800" cy="11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8"/>
          <p:cNvSpPr txBox="1">
            <a:spLocks noGrp="1"/>
          </p:cNvSpPr>
          <p:nvPr>
            <p:ph type="body" idx="1"/>
          </p:nvPr>
        </p:nvSpPr>
        <p:spPr>
          <a:xfrm>
            <a:off x="428625" y="1752600"/>
            <a:ext cx="35306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Char char="−"/>
              <a:defRPr sz="24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8"/>
          <p:cNvSpPr txBox="1">
            <a:spLocks noGrp="1"/>
          </p:cNvSpPr>
          <p:nvPr>
            <p:ph type="body" idx="2"/>
          </p:nvPr>
        </p:nvSpPr>
        <p:spPr>
          <a:xfrm>
            <a:off x="4336391" y="1752600"/>
            <a:ext cx="35306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Char char="−"/>
              <a:defRPr sz="24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8"/>
          <p:cNvSpPr txBox="1">
            <a:spLocks noGrp="1"/>
          </p:cNvSpPr>
          <p:nvPr>
            <p:ph type="body" idx="3"/>
          </p:nvPr>
        </p:nvSpPr>
        <p:spPr>
          <a:xfrm>
            <a:off x="8244157" y="1752600"/>
            <a:ext cx="35306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Char char="−"/>
              <a:defRPr sz="24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4 Column">
  <p:cSld name="Title_4 Colum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9"/>
          <p:cNvSpPr txBox="1">
            <a:spLocks noGrp="1"/>
          </p:cNvSpPr>
          <p:nvPr>
            <p:ph type="title"/>
          </p:nvPr>
        </p:nvSpPr>
        <p:spPr>
          <a:xfrm>
            <a:off x="419100" y="342901"/>
            <a:ext cx="11353800" cy="11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9"/>
          <p:cNvSpPr txBox="1">
            <a:spLocks noGrp="1"/>
          </p:cNvSpPr>
          <p:nvPr>
            <p:ph type="body" idx="1"/>
          </p:nvPr>
        </p:nvSpPr>
        <p:spPr>
          <a:xfrm>
            <a:off x="428625" y="1752600"/>
            <a:ext cx="2676885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−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39"/>
          <p:cNvSpPr txBox="1">
            <a:spLocks noGrp="1"/>
          </p:cNvSpPr>
          <p:nvPr>
            <p:ph type="body" idx="2"/>
          </p:nvPr>
        </p:nvSpPr>
        <p:spPr>
          <a:xfrm>
            <a:off x="3317755" y="1752600"/>
            <a:ext cx="2676885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−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39"/>
          <p:cNvSpPr txBox="1">
            <a:spLocks noGrp="1"/>
          </p:cNvSpPr>
          <p:nvPr>
            <p:ph type="body" idx="3"/>
          </p:nvPr>
        </p:nvSpPr>
        <p:spPr>
          <a:xfrm>
            <a:off x="6206885" y="1752600"/>
            <a:ext cx="2676885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−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39"/>
          <p:cNvSpPr txBox="1">
            <a:spLocks noGrp="1"/>
          </p:cNvSpPr>
          <p:nvPr>
            <p:ph type="body" idx="4"/>
          </p:nvPr>
        </p:nvSpPr>
        <p:spPr>
          <a:xfrm>
            <a:off x="9096015" y="1752600"/>
            <a:ext cx="2676885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−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 txBox="1">
            <a:spLocks noGrp="1"/>
          </p:cNvSpPr>
          <p:nvPr>
            <p:ph type="title"/>
          </p:nvPr>
        </p:nvSpPr>
        <p:spPr>
          <a:xfrm>
            <a:off x="419100" y="342900"/>
            <a:ext cx="11353800" cy="631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sz="3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26"/>
          <p:cNvSpPr txBox="1">
            <a:spLocks noGrp="1"/>
          </p:cNvSpPr>
          <p:nvPr>
            <p:ph type="body" idx="1"/>
          </p:nvPr>
        </p:nvSpPr>
        <p:spPr>
          <a:xfrm>
            <a:off x="428368" y="1182756"/>
            <a:ext cx="11344532" cy="5141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elvetica Neue"/>
              <a:buChar char="−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2" name="Google Shape;12;p26"/>
          <p:cNvSpPr txBox="1"/>
          <p:nvPr/>
        </p:nvSpPr>
        <p:spPr>
          <a:xfrm>
            <a:off x="419100" y="6453738"/>
            <a:ext cx="701863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Custom DocuSign for Salesforce Oauth Setup |  DocuSign PUBLIC</a:t>
            </a:r>
            <a:endParaRPr dirty="0"/>
          </a:p>
        </p:txBody>
      </p:sp>
      <p:sp>
        <p:nvSpPr>
          <p:cNvPr id="13" name="Google Shape;13;p26"/>
          <p:cNvSpPr txBox="1"/>
          <p:nvPr/>
        </p:nvSpPr>
        <p:spPr>
          <a:xfrm>
            <a:off x="8742405" y="6453738"/>
            <a:ext cx="303049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A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3" r:id="rId19"/>
    <p:sldLayoutId id="2147483674" r:id="rId20"/>
    <p:sldLayoutId id="2147483675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2">
          <p15:clr>
            <a:srgbClr val="F26B43"/>
          </p15:clr>
        </p15:guide>
        <p15:guide id="2" pos="264">
          <p15:clr>
            <a:srgbClr val="F26B43"/>
          </p15:clr>
        </p15:guide>
        <p15:guide id="3" pos="7416">
          <p15:clr>
            <a:srgbClr val="F26B43"/>
          </p15:clr>
        </p15:guide>
        <p15:guide id="4" orient="horz" pos="216">
          <p15:clr>
            <a:srgbClr val="F26B43"/>
          </p15:clr>
        </p15:guide>
        <p15:guide id="5" orient="horz" pos="1104">
          <p15:clr>
            <a:srgbClr val="F26B43"/>
          </p15:clr>
        </p15:guide>
        <p15:guide id="6" orient="horz" pos="4080">
          <p15:clr>
            <a:srgbClr val="F26B43"/>
          </p15:clr>
        </p15:guide>
        <p15:guide id="7" orient="horz" pos="39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9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developers.docusign.com/platform/auth/jwt/jwt-get-token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mo.docusign.net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"/>
          <p:cNvSpPr txBox="1">
            <a:spLocks noGrp="1"/>
          </p:cNvSpPr>
          <p:nvPr>
            <p:ph type="ctrTitle"/>
          </p:nvPr>
        </p:nvSpPr>
        <p:spPr>
          <a:xfrm>
            <a:off x="419100" y="1714499"/>
            <a:ext cx="10248900" cy="3230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US" dirty="0"/>
              <a:t>Custom DocuSign for Salesforce Integration Setup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27CD9-DBEB-9905-1856-23C3663B7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API Call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8C7E6-38A1-E870-D353-B0FFD3E485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130" y="1232452"/>
            <a:ext cx="5675870" cy="5035344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800" dirty="0"/>
              <a:t>Navigate to the Salesforce Developer Console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Create a new apex class called test and add in the code shown making sure to replace the </a:t>
            </a:r>
            <a:r>
              <a:rPr lang="en-US" sz="1800" dirty="0" err="1"/>
              <a:t>NamedCredential</a:t>
            </a:r>
            <a:r>
              <a:rPr lang="en-US" sz="1800" dirty="0"/>
              <a:t> and </a:t>
            </a:r>
            <a:r>
              <a:rPr lang="en-US" sz="1800" dirty="0" err="1"/>
              <a:t>AccountId</a:t>
            </a:r>
            <a:r>
              <a:rPr lang="en-US" sz="1800" dirty="0"/>
              <a:t> with your information then click save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57828B3-3595-5CC5-34AD-B1D22E7DA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226" y="920601"/>
            <a:ext cx="6231774" cy="3076817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A380E09-B41A-F313-2FE8-D025FF7A0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0226" y="3787526"/>
            <a:ext cx="6231774" cy="310870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1E226-19E7-70B8-7262-48F0B70C8DFD}"/>
              </a:ext>
            </a:extLst>
          </p:cNvPr>
          <p:cNvCxnSpPr>
            <a:cxnSpLocks/>
          </p:cNvCxnSpPr>
          <p:nvPr/>
        </p:nvCxnSpPr>
        <p:spPr>
          <a:xfrm>
            <a:off x="9753601" y="2479964"/>
            <a:ext cx="87283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15DC2F2-5971-2772-BC57-4157D0150C45}"/>
              </a:ext>
            </a:extLst>
          </p:cNvPr>
          <p:cNvCxnSpPr>
            <a:cxnSpLocks/>
          </p:cNvCxnSpPr>
          <p:nvPr/>
        </p:nvCxnSpPr>
        <p:spPr>
          <a:xfrm flipH="1">
            <a:off x="6422968" y="4303222"/>
            <a:ext cx="800792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4BD9CC-C542-B53A-C30B-67BD9A9DAAEB}"/>
              </a:ext>
            </a:extLst>
          </p:cNvPr>
          <p:cNvCxnSpPr>
            <a:cxnSpLocks/>
          </p:cNvCxnSpPr>
          <p:nvPr/>
        </p:nvCxnSpPr>
        <p:spPr>
          <a:xfrm>
            <a:off x="8894618" y="4746567"/>
            <a:ext cx="0" cy="37407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3562AC1-D284-8355-5132-21964F04FB31}"/>
              </a:ext>
            </a:extLst>
          </p:cNvPr>
          <p:cNvCxnSpPr>
            <a:cxnSpLocks/>
          </p:cNvCxnSpPr>
          <p:nvPr/>
        </p:nvCxnSpPr>
        <p:spPr>
          <a:xfrm>
            <a:off x="10734502" y="4746567"/>
            <a:ext cx="0" cy="37407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7AFE03B-4372-032B-A32D-BC9D0FF2E410}"/>
              </a:ext>
            </a:extLst>
          </p:cNvPr>
          <p:cNvSpPr txBox="1"/>
          <p:nvPr/>
        </p:nvSpPr>
        <p:spPr>
          <a:xfrm>
            <a:off x="814870" y="5061705"/>
            <a:ext cx="455765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public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en-US" sz="7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class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test 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{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  </a:t>
            </a:r>
            <a:r>
              <a:rPr lang="en-US" sz="7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public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en-US" sz="7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static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en-US" sz="7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void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testing 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(){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      </a:t>
            </a:r>
            <a:r>
              <a:rPr lang="en-US" sz="700" dirty="0" err="1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HttpRequest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req 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=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en-US" sz="7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new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en-US" sz="700" dirty="0" err="1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HttpRequest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();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      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req</a:t>
            </a:r>
            <a:r>
              <a:rPr lang="en-US" sz="700" dirty="0" err="1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.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setEndpoint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</a:t>
            </a:r>
            <a:r>
              <a:rPr lang="en-US" sz="7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'</a:t>
            </a:r>
            <a:r>
              <a:rPr lang="en-US" sz="700" dirty="0" err="1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callout:DocuSignJWT</a:t>
            </a:r>
            <a:r>
              <a:rPr lang="en-US" sz="7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/</a:t>
            </a:r>
            <a:r>
              <a:rPr lang="en-US" sz="700" dirty="0" err="1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restapi</a:t>
            </a:r>
            <a:r>
              <a:rPr lang="en-US" sz="7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/v2.1/accounts/10865531/envelopes'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);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      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req</a:t>
            </a:r>
            <a:r>
              <a:rPr lang="en-US" sz="700" dirty="0" err="1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.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setMethod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</a:t>
            </a:r>
            <a:r>
              <a:rPr lang="en-US" sz="7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'POST'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);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      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req</a:t>
            </a:r>
            <a:r>
              <a:rPr lang="en-US" sz="700" dirty="0" err="1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.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setHeader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</a:t>
            </a:r>
            <a:r>
              <a:rPr lang="en-US" sz="7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'Content-Type'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,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en-US" sz="7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'application/</a:t>
            </a:r>
            <a:r>
              <a:rPr lang="en-US" sz="700" dirty="0" err="1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json</a:t>
            </a:r>
            <a:r>
              <a:rPr lang="en-US" sz="7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'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);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      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req</a:t>
            </a:r>
            <a:r>
              <a:rPr lang="en-US" sz="700" dirty="0" err="1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.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setBody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</a:t>
            </a:r>
            <a:r>
              <a:rPr lang="en-US" sz="7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'{}'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);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      </a:t>
            </a:r>
            <a:r>
              <a:rPr lang="en-US" sz="700" dirty="0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Http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http 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=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en-US" sz="7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new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en-US" sz="700" dirty="0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Http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();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      </a:t>
            </a:r>
            <a:r>
              <a:rPr lang="en-US" sz="700" dirty="0" err="1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HTTPResponse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res 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=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http</a:t>
            </a:r>
            <a:r>
              <a:rPr lang="en-US" sz="700" dirty="0" err="1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.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send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req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);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   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      </a:t>
            </a:r>
            <a:r>
              <a:rPr lang="en-US" sz="700" dirty="0" err="1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System</a:t>
            </a:r>
            <a:r>
              <a:rPr lang="en-US" sz="700" dirty="0" err="1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.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debug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res</a:t>
            </a:r>
            <a:r>
              <a:rPr lang="en-US" sz="700" dirty="0" err="1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.</a:t>
            </a:r>
            <a:r>
              <a:rPr lang="en-US" sz="7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getBody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());</a:t>
            </a: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  </a:t>
            </a: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}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7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}</a:t>
            </a:r>
            <a:endParaRPr lang="en-US" sz="7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020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27CD9-DBEB-9905-1856-23C3663B7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API Call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8C7E6-38A1-E870-D353-B0FFD3E485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130" y="1232452"/>
            <a:ext cx="5675870" cy="5035344"/>
          </a:xfrm>
        </p:spPr>
        <p:txBody>
          <a:bodyPr/>
          <a:lstStyle/>
          <a:p>
            <a:pPr marL="342900" indent="-342900">
              <a:buFont typeface="+mj-lt"/>
              <a:buAutoNum type="arabicPeriod" startAt="3"/>
            </a:pPr>
            <a:r>
              <a:rPr lang="en-US" sz="1800" dirty="0"/>
              <a:t>Click </a:t>
            </a:r>
            <a:r>
              <a:rPr lang="en-US" sz="1800" b="1" i="1" dirty="0">
                <a:solidFill>
                  <a:srgbClr val="4484F0"/>
                </a:solidFill>
              </a:rPr>
              <a:t>Debug &gt; Open Execute Anonymous </a:t>
            </a:r>
            <a:r>
              <a:rPr lang="en-US" sz="1800" dirty="0"/>
              <a:t>Window and type in the name of your public class and method to execute </a:t>
            </a:r>
            <a:r>
              <a:rPr lang="en-US" sz="1800" b="1" i="1" dirty="0" err="1">
                <a:solidFill>
                  <a:srgbClr val="4484F0"/>
                </a:solidFill>
              </a:rPr>
              <a:t>test.testing</a:t>
            </a:r>
            <a:r>
              <a:rPr lang="en-US" sz="1800" b="1" i="1" dirty="0">
                <a:solidFill>
                  <a:srgbClr val="4484F0"/>
                </a:solidFill>
              </a:rPr>
              <a:t>();</a:t>
            </a:r>
          </a:p>
          <a:p>
            <a:pPr marL="342900" indent="-342900">
              <a:buFont typeface="+mj-lt"/>
              <a:buAutoNum type="arabicPeriod" startAt="3"/>
            </a:pPr>
            <a:endParaRPr lang="en-US" sz="1800" dirty="0"/>
          </a:p>
          <a:p>
            <a:pPr marL="342900" indent="-342900">
              <a:buFont typeface="+mj-lt"/>
              <a:buAutoNum type="arabicPeriod" startAt="3"/>
            </a:pPr>
            <a:endParaRPr lang="en-US" sz="1800" dirty="0"/>
          </a:p>
          <a:p>
            <a:pPr marL="342900" indent="-342900">
              <a:buFont typeface="+mj-lt"/>
              <a:buAutoNum type="arabicPeriod" startAt="3"/>
            </a:pPr>
            <a:endParaRPr lang="en-US" sz="1800" dirty="0"/>
          </a:p>
          <a:p>
            <a:pPr marL="342900" indent="-342900">
              <a:buFont typeface="+mj-lt"/>
              <a:buAutoNum type="arabicPeriod" startAt="3"/>
            </a:pPr>
            <a:endParaRPr lang="en-US" sz="1800" dirty="0"/>
          </a:p>
          <a:p>
            <a:pPr marL="342900" indent="-342900">
              <a:buFont typeface="+mj-lt"/>
              <a:buAutoNum type="arabicPeriod" startAt="3"/>
            </a:pPr>
            <a:endParaRPr lang="en-US" sz="1800" dirty="0"/>
          </a:p>
          <a:p>
            <a:pPr marL="342900" indent="-342900">
              <a:buFont typeface="+mj-lt"/>
              <a:buAutoNum type="arabicPeriod" startAt="3"/>
            </a:pPr>
            <a:endParaRPr lang="en-US" sz="1800" dirty="0"/>
          </a:p>
          <a:p>
            <a:pPr marL="342900" indent="-342900">
              <a:buFont typeface="+mj-lt"/>
              <a:buAutoNum type="arabicPeriod" startAt="3"/>
            </a:pPr>
            <a:endParaRPr lang="en-US" sz="1800" dirty="0"/>
          </a:p>
          <a:p>
            <a:pPr marL="0" indent="0"/>
            <a:endParaRPr lang="en-US" sz="1800" dirty="0"/>
          </a:p>
          <a:p>
            <a:pPr marL="342900" indent="-342900">
              <a:buFont typeface="+mj-lt"/>
              <a:buAutoNum type="arabicPeriod" startAt="3"/>
            </a:pPr>
            <a:r>
              <a:rPr lang="en-US" sz="1800" dirty="0"/>
              <a:t>Once a new window opens up click on Debug Only in the bottom left corner to verify that a draft envelope was created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7828B3-3595-5CC5-34AD-B1D22E7DAB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92185" y="920601"/>
            <a:ext cx="6167856" cy="30768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380E09-B41A-F313-2FE8-D025FF7A02D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60226" y="3787526"/>
            <a:ext cx="6231773" cy="310870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7418787-7EF0-CE38-F495-FCEB95274302}"/>
              </a:ext>
            </a:extLst>
          </p:cNvPr>
          <p:cNvCxnSpPr>
            <a:cxnSpLocks/>
          </p:cNvCxnSpPr>
          <p:nvPr/>
        </p:nvCxnSpPr>
        <p:spPr>
          <a:xfrm>
            <a:off x="9085811" y="2601884"/>
            <a:ext cx="87283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9BF9772-A86A-0376-BC48-A51173F4DA36}"/>
              </a:ext>
            </a:extLst>
          </p:cNvPr>
          <p:cNvCxnSpPr>
            <a:cxnSpLocks/>
          </p:cNvCxnSpPr>
          <p:nvPr/>
        </p:nvCxnSpPr>
        <p:spPr>
          <a:xfrm>
            <a:off x="6179128" y="6328756"/>
            <a:ext cx="87283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35E0300-4CCF-B5A7-0374-27800F482DE0}"/>
              </a:ext>
            </a:extLst>
          </p:cNvPr>
          <p:cNvCxnSpPr>
            <a:cxnSpLocks/>
          </p:cNvCxnSpPr>
          <p:nvPr/>
        </p:nvCxnSpPr>
        <p:spPr>
          <a:xfrm>
            <a:off x="5741326" y="1427018"/>
            <a:ext cx="87283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6D77AB-2757-201A-0C37-75E76BAB0E8D}"/>
              </a:ext>
            </a:extLst>
          </p:cNvPr>
          <p:cNvCxnSpPr>
            <a:cxnSpLocks/>
          </p:cNvCxnSpPr>
          <p:nvPr/>
        </p:nvCxnSpPr>
        <p:spPr>
          <a:xfrm flipV="1">
            <a:off x="7739151" y="4829694"/>
            <a:ext cx="0" cy="40732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359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9165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0EC1-C1AA-5F5E-1E30-45579DAD8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and Assign Named Credentials Permission Set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0B8058-0E45-D553-E122-475029253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130" y="1561762"/>
            <a:ext cx="4962696" cy="4762837"/>
          </a:xfrm>
        </p:spPr>
        <p:txBody>
          <a:bodyPr/>
          <a:lstStyle/>
          <a:p>
            <a:pPr marL="0" indent="0"/>
            <a:r>
              <a:rPr lang="en-US" sz="2000" dirty="0"/>
              <a:t>Create a custom permission set of Named Credentials and assign it to the users that will be making the API call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C4C5394-59AD-3385-7AFA-2753F7738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0607" y="1053548"/>
            <a:ext cx="3952636" cy="3278669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97207DD-A923-74C4-1BE4-ACED22A21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1156" y="4177794"/>
            <a:ext cx="5976551" cy="257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80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27CD9-DBEB-9905-1856-23C3663B7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DocuSign for Salesforce Integration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8C7E6-38A1-E870-D353-B0FFD3E485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130" y="1232452"/>
            <a:ext cx="11344532" cy="1256224"/>
          </a:xfrm>
        </p:spPr>
        <p:txBody>
          <a:bodyPr/>
          <a:lstStyle/>
          <a:p>
            <a:pPr marL="0" indent="0"/>
            <a:r>
              <a:rPr lang="en-US" dirty="0"/>
              <a:t>Named Credentials lets Salesforce manage all authentication for Apex callouts so all you need are the API endpoints</a:t>
            </a:r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86AF89-158C-CC55-F122-AA4EC623E86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864563" y="2488676"/>
            <a:ext cx="10455665" cy="3224296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6934A33-0525-0D74-BDF4-45EA88B5CF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35" t="38961" r="26833" b="51174"/>
          <a:stretch/>
        </p:blipFill>
        <p:spPr>
          <a:xfrm>
            <a:off x="4242062" y="3744900"/>
            <a:ext cx="4279769" cy="318053"/>
          </a:xfrm>
          <a:prstGeom prst="round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067213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02950-9256-EA6F-CE2A-05B47B788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8E2D05-8DB8-A64D-BCBE-9554EF3F95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Create DocuSign Integration Key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Create RSA Keypair and use command line to modify private key to Salesforce format to upload into Salesforce Certificate and Key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Create Auth. Provider and go through DocuSign OAuth consent process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Create External Credentials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Create Named Credentials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Test API call from Salesforce Developer Console</a:t>
            </a:r>
          </a:p>
        </p:txBody>
      </p:sp>
    </p:spTree>
    <p:extLst>
      <p:ext uri="{BB962C8B-B14F-4D97-AF65-F5344CB8AC3E}">
        <p14:creationId xmlns:p14="http://schemas.microsoft.com/office/powerpoint/2010/main" val="2101901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0EC1-C1AA-5F5E-1E30-45579DAD8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DocuSign Private Key</a:t>
            </a:r>
          </a:p>
        </p:txBody>
      </p:sp>
      <p:pic>
        <p:nvPicPr>
          <p:cNvPr id="12" name="Picture 11" descr="Text&#10;&#10;Description automatically generated with low confidence">
            <a:extLst>
              <a:ext uri="{FF2B5EF4-FFF2-40B4-BE49-F238E27FC236}">
                <a16:creationId xmlns:a16="http://schemas.microsoft.com/office/drawing/2014/main" id="{D6BD11F4-8D6C-63EF-0665-FD636FE54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489" y="4917244"/>
            <a:ext cx="1371600" cy="135890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DEF91DF4-7CE2-67EA-AEBE-2706A0E37916}"/>
              </a:ext>
            </a:extLst>
          </p:cNvPr>
          <p:cNvGrpSpPr/>
          <p:nvPr/>
        </p:nvGrpSpPr>
        <p:grpSpPr>
          <a:xfrm>
            <a:off x="4438039" y="1053548"/>
            <a:ext cx="7772400" cy="5499879"/>
            <a:chOff x="206770" y="1518291"/>
            <a:chExt cx="7772400" cy="5499879"/>
          </a:xfrm>
        </p:grpSpPr>
        <p:pic>
          <p:nvPicPr>
            <p:cNvPr id="6" name="Picture 5" descr="Graphical user interface, text, application, email&#10;&#10;Description automatically generated">
              <a:extLst>
                <a:ext uri="{FF2B5EF4-FFF2-40B4-BE49-F238E27FC236}">
                  <a16:creationId xmlns:a16="http://schemas.microsoft.com/office/drawing/2014/main" id="{46AA58F2-E48D-2956-0D29-7428D9FC8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6770" y="1518291"/>
              <a:ext cx="7772400" cy="5499879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0100978-2971-FCC5-C0E3-4DD87E070A45}"/>
                </a:ext>
              </a:extLst>
            </p:cNvPr>
            <p:cNvGrpSpPr/>
            <p:nvPr/>
          </p:nvGrpSpPr>
          <p:grpSpPr>
            <a:xfrm>
              <a:off x="4183642" y="2925845"/>
              <a:ext cx="3333613" cy="3176367"/>
              <a:chOff x="1809887" y="1867510"/>
              <a:chExt cx="4777011" cy="4551680"/>
            </a:xfrm>
          </p:grpSpPr>
          <p:pic>
            <p:nvPicPr>
              <p:cNvPr id="11" name="Picture 10" descr="Text&#10;&#10;Description automatically generated">
                <a:extLst>
                  <a:ext uri="{FF2B5EF4-FFF2-40B4-BE49-F238E27FC236}">
                    <a16:creationId xmlns:a16="http://schemas.microsoft.com/office/drawing/2014/main" id="{3BEA6562-EEDA-EAFA-866D-D0E5337C37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9887" y="1867510"/>
                <a:ext cx="4777011" cy="4551680"/>
              </a:xfrm>
              <a:prstGeom prst="rect">
                <a:avLst/>
              </a:prstGeom>
            </p:spPr>
          </p:pic>
          <p:pic>
            <p:nvPicPr>
              <p:cNvPr id="16" name="Picture 15" descr="Text&#10;&#10;Description automatically generated">
                <a:extLst>
                  <a:ext uri="{FF2B5EF4-FFF2-40B4-BE49-F238E27FC236}">
                    <a16:creationId xmlns:a16="http://schemas.microsoft.com/office/drawing/2014/main" id="{5411EA69-7C43-BA53-7FFC-ECE64F2C8D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artisticBlur/>
                        </a14:imgEffect>
                      </a14:imgLayer>
                    </a14:imgProps>
                  </a:ext>
                </a:extLst>
              </a:blip>
              <a:srcRect l="16089" t="21507" r="10276" b="24057"/>
              <a:stretch/>
            </p:blipFill>
            <p:spPr>
              <a:xfrm>
                <a:off x="2578448" y="2846439"/>
                <a:ext cx="3517552" cy="2477729"/>
              </a:xfrm>
              <a:prstGeom prst="rect">
                <a:avLst/>
              </a:prstGeom>
            </p:spPr>
          </p:pic>
        </p:grpSp>
        <p:pic>
          <p:nvPicPr>
            <p:cNvPr id="21" name="Picture 20" descr="Graphical user interface, text, application, email&#10;&#10;Description automatically generated">
              <a:extLst>
                <a:ext uri="{FF2B5EF4-FFF2-40B4-BE49-F238E27FC236}">
                  <a16:creationId xmlns:a16="http://schemas.microsoft.com/office/drawing/2014/main" id="{DE4DDB5D-9349-9C0E-B1A4-D2EB0CE4D4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2809" t="83346" r="65062" b="9147"/>
            <a:stretch/>
          </p:blipFill>
          <p:spPr>
            <a:xfrm>
              <a:off x="1979629" y="6102212"/>
              <a:ext cx="942680" cy="412887"/>
            </a:xfrm>
            <a:prstGeom prst="roundRect">
              <a:avLst/>
            </a:prstGeom>
            <a:ln>
              <a:solidFill>
                <a:srgbClr val="4484F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77E463-A117-990C-9384-E223FBB30F65}"/>
                </a:ext>
              </a:extLst>
            </p:cNvPr>
            <p:cNvCxnSpPr>
              <a:stCxn id="21" idx="3"/>
            </p:cNvCxnSpPr>
            <p:nvPr/>
          </p:nvCxnSpPr>
          <p:spPr>
            <a:xfrm flipV="1">
              <a:off x="2922309" y="5699156"/>
              <a:ext cx="1545576" cy="6095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43A9AF50-6042-2C9B-F39F-AB84135FB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130" y="1232452"/>
            <a:ext cx="4137002" cy="3391587"/>
          </a:xfrm>
        </p:spPr>
        <p:txBody>
          <a:bodyPr/>
          <a:lstStyle/>
          <a:p>
            <a:pPr marL="342900" indent="-342900">
              <a:buSzPct val="100000"/>
              <a:buFont typeface="+mj-lt"/>
              <a:buAutoNum type="arabicPeriod"/>
            </a:pPr>
            <a:r>
              <a:rPr lang="en-US" sz="1600" dirty="0"/>
              <a:t>Go to your DocuSign admin settings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1600" dirty="0"/>
              <a:t>Create an App or Key if you haven’t already 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1600" dirty="0"/>
              <a:t>Click Generate RSA to create a DocuSign public and private key for 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1600" dirty="0"/>
              <a:t>Save the private key including ALL text as a file with the extension of .key</a:t>
            </a:r>
          </a:p>
        </p:txBody>
      </p:sp>
    </p:spTree>
    <p:extLst>
      <p:ext uri="{BB962C8B-B14F-4D97-AF65-F5344CB8AC3E}">
        <p14:creationId xmlns:p14="http://schemas.microsoft.com/office/powerpoint/2010/main" val="3128641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Text, whiteboard&#10;&#10;Description automatically generated">
            <a:extLst>
              <a:ext uri="{FF2B5EF4-FFF2-40B4-BE49-F238E27FC236}">
                <a16:creationId xmlns:a16="http://schemas.microsoft.com/office/drawing/2014/main" id="{5CB981B9-775C-A47A-49BD-23FF2FCE6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31" y="3273323"/>
            <a:ext cx="926971" cy="840338"/>
          </a:xfrm>
          <a:prstGeom prst="rect">
            <a:avLst/>
          </a:prstGeom>
        </p:spPr>
      </p:pic>
      <p:pic>
        <p:nvPicPr>
          <p:cNvPr id="26" name="Picture 25" descr="Text&#10;&#10;Description automatically generated">
            <a:extLst>
              <a:ext uri="{FF2B5EF4-FFF2-40B4-BE49-F238E27FC236}">
                <a16:creationId xmlns:a16="http://schemas.microsoft.com/office/drawing/2014/main" id="{633A2808-EAB1-F12A-AE70-AFABF5F65E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936" b="12122"/>
          <a:stretch/>
        </p:blipFill>
        <p:spPr>
          <a:xfrm>
            <a:off x="527774" y="4938204"/>
            <a:ext cx="796255" cy="784153"/>
          </a:xfrm>
          <a:prstGeom prst="rect">
            <a:avLst/>
          </a:prstGeom>
        </p:spPr>
      </p:pic>
      <p:pic>
        <p:nvPicPr>
          <p:cNvPr id="22" name="Picture 21" descr="Text, whiteboard&#10;&#10;Description automatically generated">
            <a:extLst>
              <a:ext uri="{FF2B5EF4-FFF2-40B4-BE49-F238E27FC236}">
                <a16:creationId xmlns:a16="http://schemas.microsoft.com/office/drawing/2014/main" id="{D60C9880-FCD3-6C07-F8B9-E5E4F4CF7E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490" y="1798522"/>
            <a:ext cx="1013604" cy="8576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5F0EC1-C1AA-5F5E-1E30-45579DAD8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Salesforce Signing Certificate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2DC7321-0C5B-3849-DFCC-7ED97BA2B1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017059"/>
              </p:ext>
            </p:extLst>
          </p:nvPr>
        </p:nvGraphicFramePr>
        <p:xfrm>
          <a:off x="573338" y="1380113"/>
          <a:ext cx="6314209" cy="437590"/>
        </p:xfrm>
        <a:graphic>
          <a:graphicData uri="http://schemas.openxmlformats.org/drawingml/2006/table">
            <a:tbl>
              <a:tblPr/>
              <a:tblGrid>
                <a:gridCol w="6314209">
                  <a:extLst>
                    <a:ext uri="{9D8B030D-6E8A-4147-A177-3AD203B41FA5}">
                      <a16:colId xmlns:a16="http://schemas.microsoft.com/office/drawing/2014/main" val="6095178"/>
                    </a:ext>
                  </a:extLst>
                </a:gridCol>
              </a:tblGrid>
              <a:tr h="43759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openssl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req -new -x509 -key &lt;file-name&gt;</a:t>
                      </a:r>
                      <a:r>
                        <a:rPr lang="en-US" sz="1100" b="0" i="0" u="none" strike="noStrike" dirty="0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.key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-out &lt;certificate-name&gt;</a:t>
                      </a:r>
                      <a:r>
                        <a:rPr lang="en-US" sz="1100" b="0" i="0" u="none" strike="noStrike" dirty="0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100" b="0" i="0" u="none" strike="noStrike" dirty="0" err="1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pem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-days </a:t>
                      </a:r>
                      <a:r>
                        <a:rPr lang="en-US" sz="1100" b="0" i="0" u="none" strike="noStrike" dirty="0">
                          <a:solidFill>
                            <a:srgbClr val="D36363"/>
                          </a:solidFill>
                          <a:effectLst/>
                          <a:latin typeface="Consolas" panose="020B0609020204030204" pitchFamily="49" charset="0"/>
                        </a:rPr>
                        <a:t>1095</a:t>
                      </a:r>
                    </a:p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openssl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req -new -x509 -key 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privatekey</a:t>
                      </a:r>
                      <a:r>
                        <a:rPr lang="en-US" sz="1100" b="0" i="0" u="none" strike="noStrike" dirty="0" err="1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.key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-out 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privatekey</a:t>
                      </a:r>
                      <a:r>
                        <a:rPr lang="en-US" sz="1100" b="0" i="0" u="none" strike="noStrike" dirty="0" err="1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.pem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-days </a:t>
                      </a:r>
                      <a:r>
                        <a:rPr lang="en-US" sz="1100" b="0" i="0" u="none" strike="noStrike" dirty="0">
                          <a:solidFill>
                            <a:srgbClr val="D36363"/>
                          </a:solidFill>
                          <a:effectLst/>
                          <a:latin typeface="Consolas" panose="020B0609020204030204" pitchFamily="49" charset="0"/>
                        </a:rPr>
                        <a:t>1095</a:t>
                      </a:r>
                      <a:endParaRPr lang="en-US" sz="1100" dirty="0">
                        <a:effectLst/>
                      </a:endParaRPr>
                    </a:p>
                  </a:txBody>
                  <a:tcPr marL="18288" marR="18288" marT="18288" marB="18288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333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606639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67687C2-A67B-F71D-BA1B-6D6FBF424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117303"/>
              </p:ext>
            </p:extLst>
          </p:nvPr>
        </p:nvGraphicFramePr>
        <p:xfrm>
          <a:off x="573338" y="2872977"/>
          <a:ext cx="10262755" cy="437589"/>
        </p:xfrm>
        <a:graphic>
          <a:graphicData uri="http://schemas.openxmlformats.org/drawingml/2006/table">
            <a:tbl>
              <a:tblPr/>
              <a:tblGrid>
                <a:gridCol w="10262755">
                  <a:extLst>
                    <a:ext uri="{9D8B030D-6E8A-4147-A177-3AD203B41FA5}">
                      <a16:colId xmlns:a16="http://schemas.microsoft.com/office/drawing/2014/main" val="6095178"/>
                    </a:ext>
                  </a:extLst>
                </a:gridCol>
              </a:tblGrid>
              <a:tr h="43758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openssl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pkcs12 -export -</a:t>
                      </a:r>
                      <a:r>
                        <a:rPr lang="en-US" sz="1100" b="0" i="0" u="none" strike="noStrike" dirty="0">
                          <a:solidFill>
                            <a:srgbClr val="FCC28C"/>
                          </a:solidFill>
                          <a:effectLst/>
                          <a:latin typeface="Consolas" panose="020B0609020204030204" pitchFamily="49" charset="0"/>
                        </a:rPr>
                        <a:t>in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&lt;certificate-name&gt;</a:t>
                      </a:r>
                      <a:r>
                        <a:rPr lang="en-US" sz="1100" b="0" i="0" u="none" strike="noStrike" dirty="0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100" b="0" i="0" u="none" strike="noStrike" dirty="0" err="1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pem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inkey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&lt;file-name&gt;</a:t>
                      </a:r>
                      <a:r>
                        <a:rPr lang="en-US" sz="1100" b="0" i="0" u="none" strike="noStrike" dirty="0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.key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certfile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&lt;certificate-name&gt;</a:t>
                      </a:r>
                      <a:r>
                        <a:rPr lang="en-US" sz="1100" b="0" i="0" u="none" strike="noStrike" dirty="0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100" b="0" i="0" u="none" strike="noStrike" dirty="0" err="1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pem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-out &lt;PKCS-</a:t>
                      </a:r>
                      <a:r>
                        <a:rPr lang="en-US" sz="1100" b="0" i="0" u="none" strike="noStrike" dirty="0">
                          <a:solidFill>
                            <a:srgbClr val="D36363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-file-name&gt;</a:t>
                      </a:r>
                      <a:r>
                        <a:rPr lang="en-US" sz="1100" b="0" i="0" u="none" strike="noStrike" dirty="0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.p12</a:t>
                      </a: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openssl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pkcs12 -export -in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privatekey.pem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-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inkey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privatekey.key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-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certfile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privatekey.pem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 -out privatekey.p12</a:t>
                      </a:r>
                    </a:p>
                  </a:txBody>
                  <a:tcPr marL="18288" marR="18288" marT="18288" marB="18288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333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606639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A165483-C1BF-1D49-D1E0-D98EB04BE1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8603183"/>
              </p:ext>
            </p:extLst>
          </p:nvPr>
        </p:nvGraphicFramePr>
        <p:xfrm>
          <a:off x="573339" y="4461969"/>
          <a:ext cx="11104418" cy="432737"/>
        </p:xfrm>
        <a:graphic>
          <a:graphicData uri="http://schemas.openxmlformats.org/drawingml/2006/table">
            <a:tbl>
              <a:tblPr/>
              <a:tblGrid>
                <a:gridCol w="11104418">
                  <a:extLst>
                    <a:ext uri="{9D8B030D-6E8A-4147-A177-3AD203B41FA5}">
                      <a16:colId xmlns:a16="http://schemas.microsoft.com/office/drawing/2014/main" val="6095178"/>
                    </a:ext>
                  </a:extLst>
                </a:gridCol>
              </a:tblGrid>
              <a:tr h="43273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keytool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importkeystore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srckeystore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&lt;PKCS-</a:t>
                      </a:r>
                      <a:r>
                        <a:rPr lang="en-US" sz="1100" b="0" i="0" u="none" strike="noStrike" dirty="0">
                          <a:solidFill>
                            <a:srgbClr val="D36363"/>
                          </a:solidFill>
                          <a:effectLst/>
                          <a:latin typeface="Consolas" panose="020B0609020204030204" pitchFamily="49" charset="0"/>
                        </a:rPr>
                        <a:t>12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-file-name&gt;</a:t>
                      </a:r>
                      <a:r>
                        <a:rPr lang="en-US" sz="1100" b="0" i="0" u="none" strike="noStrike" dirty="0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.p12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srcstoretype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pkcs12 -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destkeystore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&lt;JKS-certificate-filename&gt;</a:t>
                      </a:r>
                      <a:r>
                        <a:rPr lang="en-US" sz="1100" b="0" i="0" u="none" strike="noStrike" dirty="0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100" b="0" i="0" u="none" strike="noStrike" dirty="0" err="1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jks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deststoretype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JKS</a:t>
                      </a:r>
                    </a:p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keytool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importkeystore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srckeystore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privatekey</a:t>
                      </a:r>
                      <a:r>
                        <a:rPr lang="en-US" sz="1100" b="0" i="0" u="none" strike="noStrike" dirty="0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.p12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srcstoretype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pkcs12 -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destkeystore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privatekey</a:t>
                      </a:r>
                      <a:r>
                        <a:rPr lang="en-US" sz="1100" b="0" i="0" u="none" strike="noStrike" dirty="0" err="1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.jks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deststoretype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JKS</a:t>
                      </a:r>
                      <a:endParaRPr lang="en-US" sz="1100" dirty="0">
                        <a:effectLst/>
                      </a:endParaRPr>
                    </a:p>
                  </a:txBody>
                  <a:tcPr marL="18288" marR="18288" marT="18288" marB="18288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333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606639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3991D07-D7D2-2272-C758-BDAD088EA7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6456040"/>
              </p:ext>
            </p:extLst>
          </p:nvPr>
        </p:nvGraphicFramePr>
        <p:xfrm>
          <a:off x="573335" y="6076167"/>
          <a:ext cx="8004223" cy="432736"/>
        </p:xfrm>
        <a:graphic>
          <a:graphicData uri="http://schemas.openxmlformats.org/drawingml/2006/table">
            <a:tbl>
              <a:tblPr/>
              <a:tblGrid>
                <a:gridCol w="8004223">
                  <a:extLst>
                    <a:ext uri="{9D8B030D-6E8A-4147-A177-3AD203B41FA5}">
                      <a16:colId xmlns:a16="http://schemas.microsoft.com/office/drawing/2014/main" val="6095178"/>
                    </a:ext>
                  </a:extLst>
                </a:gridCol>
              </a:tblGrid>
              <a:tr h="43273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keytool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-keystore &lt;JKS-certificate-filename&gt;</a:t>
                      </a:r>
                      <a:r>
                        <a:rPr lang="en-US" sz="1100" b="0" i="0" u="none" strike="noStrike" dirty="0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100" b="0" i="0" u="none" strike="noStrike" dirty="0" err="1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jks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changealias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-alias </a:t>
                      </a:r>
                      <a:r>
                        <a:rPr lang="en-US" sz="1100" b="0" i="0" u="none" strike="noStrike" dirty="0">
                          <a:solidFill>
                            <a:srgbClr val="D36363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destalias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docusignjwtexample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keytool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-keystore </a:t>
                      </a:r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privatekey.</a:t>
                      </a:r>
                      <a:r>
                        <a:rPr lang="en-US" sz="1100" b="0" i="0" u="none" strike="noStrike" dirty="0" err="1">
                          <a:solidFill>
                            <a:srgbClr val="ADE5FC"/>
                          </a:solidFill>
                          <a:effectLst/>
                          <a:latin typeface="Consolas" panose="020B0609020204030204" pitchFamily="49" charset="0"/>
                        </a:rPr>
                        <a:t>jks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changealias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-alias </a:t>
                      </a:r>
                      <a:r>
                        <a:rPr lang="en-US" sz="1100" b="0" i="0" u="none" strike="noStrike" dirty="0">
                          <a:solidFill>
                            <a:srgbClr val="D36363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-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destalias</a:t>
                      </a: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1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</a:rPr>
                        <a:t>docusignjwtexample</a:t>
                      </a:r>
                      <a:endParaRPr lang="en-US" sz="1100" dirty="0">
                        <a:effectLst/>
                      </a:endParaRPr>
                    </a:p>
                  </a:txBody>
                  <a:tcPr marL="18288" marR="18288" marT="18288" marB="18288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333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60663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409306D-2E85-F3D1-9856-4E7AABD2CCAB}"/>
              </a:ext>
            </a:extLst>
          </p:cNvPr>
          <p:cNvSpPr txBox="1"/>
          <p:nvPr/>
        </p:nvSpPr>
        <p:spPr>
          <a:xfrm>
            <a:off x="573335" y="1164669"/>
            <a:ext cx="39658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 fontAlgn="t">
              <a:spcBef>
                <a:spcPts val="0"/>
              </a:spcBef>
              <a:spcAft>
                <a:spcPts val="0"/>
              </a:spcAft>
            </a:pPr>
            <a:r>
              <a:rPr lang="en-US" sz="1400" b="0" i="0" u="none" strike="noStrike" dirty="0">
                <a:solidFill>
                  <a:sysClr val="windowText" lastClr="000000"/>
                </a:solidFill>
                <a:effectLst/>
                <a:latin typeface="+mj-lt"/>
              </a:rPr>
              <a:t>Create .</a:t>
            </a:r>
            <a:r>
              <a:rPr lang="en-US" sz="1400" b="0" i="0" u="none" strike="noStrike" dirty="0" err="1">
                <a:solidFill>
                  <a:sysClr val="windowText" lastClr="000000"/>
                </a:solidFill>
                <a:effectLst/>
                <a:latin typeface="+mj-lt"/>
              </a:rPr>
              <a:t>pem</a:t>
            </a:r>
            <a:r>
              <a:rPr lang="en-US" sz="1400" b="0" i="0" u="none" strike="noStrike" dirty="0">
                <a:solidFill>
                  <a:sysClr val="windowText" lastClr="000000"/>
                </a:solidFill>
                <a:effectLst/>
                <a:latin typeface="+mj-lt"/>
              </a:rPr>
              <a:t> from Private Key</a:t>
            </a:r>
            <a:endParaRPr lang="en-US" dirty="0">
              <a:solidFill>
                <a:sysClr val="windowText" lastClr="000000"/>
              </a:solidFill>
              <a:effectLst/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76E17D-72B9-4CDE-FDA6-E9FFAD0898CA}"/>
              </a:ext>
            </a:extLst>
          </p:cNvPr>
          <p:cNvSpPr txBox="1"/>
          <p:nvPr/>
        </p:nvSpPr>
        <p:spPr>
          <a:xfrm>
            <a:off x="573335" y="2657534"/>
            <a:ext cx="39658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 fontAlgn="t">
              <a:spcBef>
                <a:spcPts val="0"/>
              </a:spcBef>
              <a:spcAft>
                <a:spcPts val="0"/>
              </a:spcAft>
            </a:pPr>
            <a:r>
              <a:rPr lang="en-US" sz="1400" b="0" i="0" u="none" strike="noStrike" dirty="0">
                <a:solidFill>
                  <a:sysClr val="windowText" lastClr="000000"/>
                </a:solidFill>
                <a:effectLst/>
                <a:latin typeface="+mj-lt"/>
              </a:rPr>
              <a:t>Create .p12 from .</a:t>
            </a:r>
            <a:r>
              <a:rPr lang="en-US" sz="1400" b="0" i="0" u="none" strike="noStrike" dirty="0" err="1">
                <a:solidFill>
                  <a:sysClr val="windowText" lastClr="000000"/>
                </a:solidFill>
                <a:effectLst/>
                <a:latin typeface="+mj-lt"/>
              </a:rPr>
              <a:t>pem</a:t>
            </a:r>
            <a:r>
              <a:rPr lang="en-US" sz="1400" b="0" i="0" u="none" strike="noStrike" dirty="0">
                <a:solidFill>
                  <a:sysClr val="windowText" lastClr="000000"/>
                </a:solidFill>
                <a:effectLst/>
                <a:latin typeface="+mj-lt"/>
              </a:rPr>
              <a:t> and .key</a:t>
            </a:r>
            <a:endParaRPr lang="en-US" dirty="0">
              <a:solidFill>
                <a:sysClr val="windowText" lastClr="000000"/>
              </a:solidFill>
              <a:effectLst/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8AB52A-6C4F-EA24-F26A-9E90B7D1DDA4}"/>
              </a:ext>
            </a:extLst>
          </p:cNvPr>
          <p:cNvSpPr txBox="1"/>
          <p:nvPr/>
        </p:nvSpPr>
        <p:spPr>
          <a:xfrm>
            <a:off x="573335" y="4246526"/>
            <a:ext cx="39658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 fontAlgn="t">
              <a:spcBef>
                <a:spcPts val="0"/>
              </a:spcBef>
              <a:spcAft>
                <a:spcPts val="0"/>
              </a:spcAft>
            </a:pPr>
            <a:r>
              <a:rPr lang="en-US" sz="1400" b="0" i="0" u="none" strike="noStrike" dirty="0">
                <a:solidFill>
                  <a:sysClr val="windowText" lastClr="000000"/>
                </a:solidFill>
                <a:effectLst/>
                <a:latin typeface="+mj-lt"/>
              </a:rPr>
              <a:t>Create .</a:t>
            </a:r>
            <a:r>
              <a:rPr lang="en-US" sz="1400" b="0" i="0" u="none" strike="noStrike" dirty="0" err="1">
                <a:solidFill>
                  <a:sysClr val="windowText" lastClr="000000"/>
                </a:solidFill>
                <a:effectLst/>
                <a:latin typeface="+mj-lt"/>
              </a:rPr>
              <a:t>jks</a:t>
            </a:r>
            <a:r>
              <a:rPr lang="en-US" sz="1400" b="0" i="0" u="none" strike="noStrike" dirty="0">
                <a:solidFill>
                  <a:sysClr val="windowText" lastClr="000000"/>
                </a:solidFill>
                <a:effectLst/>
                <a:latin typeface="+mj-lt"/>
              </a:rPr>
              <a:t> from .p12</a:t>
            </a:r>
            <a:endParaRPr lang="en-US" dirty="0">
              <a:solidFill>
                <a:sysClr val="windowText" lastClr="000000"/>
              </a:solidFill>
              <a:effectLst/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930E48-5E08-DA0B-7E86-2FEC1B674AA2}"/>
              </a:ext>
            </a:extLst>
          </p:cNvPr>
          <p:cNvSpPr txBox="1"/>
          <p:nvPr/>
        </p:nvSpPr>
        <p:spPr>
          <a:xfrm>
            <a:off x="573333" y="5860723"/>
            <a:ext cx="39658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 fontAlgn="t">
              <a:spcBef>
                <a:spcPts val="0"/>
              </a:spcBef>
              <a:spcAft>
                <a:spcPts val="0"/>
              </a:spcAft>
            </a:pPr>
            <a:r>
              <a:rPr lang="en-US" sz="1400" b="0" i="0" u="none" strike="noStrike" dirty="0">
                <a:solidFill>
                  <a:sysClr val="windowText" lastClr="000000"/>
                </a:solidFill>
                <a:effectLst/>
                <a:latin typeface="+mj-lt"/>
              </a:rPr>
              <a:t>Change Alias to something Salesforce will accept</a:t>
            </a:r>
            <a:endParaRPr lang="en-US" dirty="0">
              <a:solidFill>
                <a:sysClr val="windowText" lastClr="000000"/>
              </a:solidFill>
              <a:effectLst/>
              <a:latin typeface="+mj-lt"/>
            </a:endParaRPr>
          </a:p>
        </p:txBody>
      </p:sp>
      <p:pic>
        <p:nvPicPr>
          <p:cNvPr id="12" name="Picture 11" descr="Text&#10;&#10;Description automatically generated with low confidence">
            <a:extLst>
              <a:ext uri="{FF2B5EF4-FFF2-40B4-BE49-F238E27FC236}">
                <a16:creationId xmlns:a16="http://schemas.microsoft.com/office/drawing/2014/main" id="{D6BD11F4-8D6C-63EF-0665-FD636FE54C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80552" y="807644"/>
            <a:ext cx="1371600" cy="13589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C4EE3A0-96ED-8DEA-7E34-A767126456C9}"/>
              </a:ext>
            </a:extLst>
          </p:cNvPr>
          <p:cNvGrpSpPr/>
          <p:nvPr/>
        </p:nvGrpSpPr>
        <p:grpSpPr>
          <a:xfrm>
            <a:off x="8858387" y="-101089"/>
            <a:ext cx="3333613" cy="3176367"/>
            <a:chOff x="1809887" y="1867510"/>
            <a:chExt cx="4777011" cy="4551680"/>
          </a:xfrm>
        </p:grpSpPr>
        <p:pic>
          <p:nvPicPr>
            <p:cNvPr id="19" name="Picture 18" descr="Text&#10;&#10;Description automatically generated">
              <a:extLst>
                <a:ext uri="{FF2B5EF4-FFF2-40B4-BE49-F238E27FC236}">
                  <a16:creationId xmlns:a16="http://schemas.microsoft.com/office/drawing/2014/main" id="{65480CC8-5B5B-06FB-5CCD-37EB54612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09887" y="1867510"/>
              <a:ext cx="4777011" cy="4551680"/>
            </a:xfrm>
            <a:prstGeom prst="rect">
              <a:avLst/>
            </a:prstGeom>
          </p:spPr>
        </p:pic>
        <p:pic>
          <p:nvPicPr>
            <p:cNvPr id="20" name="Picture 19" descr="Text&#10;&#10;Description automatically generated">
              <a:extLst>
                <a:ext uri="{FF2B5EF4-FFF2-40B4-BE49-F238E27FC236}">
                  <a16:creationId xmlns:a16="http://schemas.microsoft.com/office/drawing/2014/main" id="{2C76975C-C78D-47BF-9049-B6E61C4008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rcRect l="16089" t="21507" r="10276" b="24057"/>
            <a:stretch/>
          </p:blipFill>
          <p:spPr>
            <a:xfrm>
              <a:off x="2578448" y="2846439"/>
              <a:ext cx="3517552" cy="24777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8884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0EC1-C1AA-5F5E-1E30-45579DAD8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42901"/>
            <a:ext cx="11671300" cy="710647"/>
          </a:xfrm>
        </p:spPr>
        <p:txBody>
          <a:bodyPr/>
          <a:lstStyle/>
          <a:p>
            <a:r>
              <a:rPr lang="en-US" dirty="0"/>
              <a:t>Create &amp; Upload Signing Certificate to Salesforce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ADCB152-2709-5696-579E-EB0699422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601" y="908230"/>
            <a:ext cx="8920798" cy="594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085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E97BB-603A-1E7B-B83F-1E53BB9B3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80707"/>
                </a:solidFill>
                <a:effectLst/>
                <a:latin typeface="Salesforce Sans"/>
              </a:rPr>
              <a:t>Create an Authentication Provider for DocuSign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F3D42-29B2-9B73-D77E-A4027E513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130" y="1232452"/>
            <a:ext cx="6454496" cy="5092148"/>
          </a:xfrm>
        </p:spPr>
        <p:txBody>
          <a:bodyPr/>
          <a:lstStyle/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In your Salesforce org, from Setup, enter Auth. Providers in the Quick Find box, then select 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Auth. Providers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Click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New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, and select 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Open ID Connect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Name the Auth Provider 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DocuSign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, and enter 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DocuSign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 in the URL Suffix field.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In the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Consumer Key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 field, enter your DocuSign App's 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Integration Key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For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Consumer Secret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, enter your DocuSign App's 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Secret Key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For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Authorize Endpoint URL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, enter 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https://account-</a:t>
            </a:r>
            <a:r>
              <a:rPr lang="en-US" sz="1400" b="1" i="1" dirty="0" err="1">
                <a:solidFill>
                  <a:srgbClr val="4484F0"/>
                </a:solidFill>
                <a:effectLst/>
                <a:latin typeface="Salesforce Sans"/>
              </a:rPr>
              <a:t>d.docusign.com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/</a:t>
            </a:r>
            <a:r>
              <a:rPr lang="en-US" sz="1400" b="1" i="1" dirty="0" err="1">
                <a:solidFill>
                  <a:srgbClr val="4484F0"/>
                </a:solidFill>
                <a:effectLst/>
                <a:latin typeface="Salesforce Sans"/>
              </a:rPr>
              <a:t>oauth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/auth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For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Token Endpoint URL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, enter 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https://account-</a:t>
            </a:r>
            <a:r>
              <a:rPr lang="en-US" sz="1400" b="1" i="1" dirty="0" err="1">
                <a:solidFill>
                  <a:srgbClr val="4484F0"/>
                </a:solidFill>
                <a:effectLst/>
                <a:latin typeface="Salesforce Sans"/>
              </a:rPr>
              <a:t>d.docusign.com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/</a:t>
            </a:r>
            <a:r>
              <a:rPr lang="en-US" sz="1400" b="1" i="1" dirty="0" err="1">
                <a:solidFill>
                  <a:srgbClr val="4484F0"/>
                </a:solidFill>
                <a:effectLst/>
                <a:latin typeface="Salesforce Sans"/>
              </a:rPr>
              <a:t>oauth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/token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For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Default Scopes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, enter  </a:t>
            </a:r>
            <a:r>
              <a:rPr lang="en-US" sz="1400" b="1" i="1" dirty="0">
                <a:solidFill>
                  <a:srgbClr val="4484F0"/>
                </a:solidFill>
                <a:effectLst/>
                <a:latin typeface="Salesforce Sans"/>
              </a:rPr>
              <a:t>signature impersonation </a:t>
            </a:r>
            <a:r>
              <a:rPr lang="en-US" sz="1400" b="1" i="1" dirty="0" err="1">
                <a:solidFill>
                  <a:srgbClr val="4484F0"/>
                </a:solidFill>
                <a:effectLst/>
                <a:latin typeface="Salesforce Sans"/>
              </a:rPr>
              <a:t>openid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Select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Send access token in header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Select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Include Consumer Secret in API Responses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Click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Save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 This saves your auth provider and generates Salesforce Configuration URLs.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Copy the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Callback URL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From your DocuSign account, in the App Details panel, click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Edit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For Redirect URIs, paste the Callback URL and click save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dirty="0">
                <a:solidFill>
                  <a:srgbClr val="080707"/>
                </a:solidFill>
                <a:latin typeface="Salesforce Sans"/>
              </a:rPr>
              <a:t>Copy the callback URL and paste into your browser and walk through the </a:t>
            </a:r>
            <a:r>
              <a:rPr lang="en-US" sz="1400" dirty="0" err="1">
                <a:solidFill>
                  <a:srgbClr val="080707"/>
                </a:solidFill>
                <a:latin typeface="Salesforce Sans"/>
              </a:rPr>
              <a:t>Oauth</a:t>
            </a:r>
            <a:r>
              <a:rPr lang="en-US" sz="1400" dirty="0">
                <a:solidFill>
                  <a:srgbClr val="080707"/>
                </a:solidFill>
                <a:latin typeface="Salesforce Sans"/>
              </a:rPr>
              <a:t> consent flow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Do not move past this point if the consent flow doesn’t happen, trying adding all the Salesforce URLs into the DocuSign Redirect URIs for your app and try again</a:t>
            </a:r>
          </a:p>
          <a:p>
            <a:pPr marL="342900" indent="-342900" algn="l"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Click </a:t>
            </a:r>
            <a:r>
              <a:rPr lang="en-US" sz="1400" b="1" i="0" dirty="0">
                <a:solidFill>
                  <a:srgbClr val="080707"/>
                </a:solidFill>
                <a:effectLst/>
                <a:latin typeface="Salesforce Sans"/>
              </a:rPr>
              <a:t>Save</a:t>
            </a:r>
            <a:r>
              <a:rPr lang="en-US" sz="1400" b="0" i="0" dirty="0">
                <a:solidFill>
                  <a:srgbClr val="080707"/>
                </a:solidFill>
                <a:effectLst/>
                <a:latin typeface="Salesforce Sans"/>
              </a:rPr>
              <a:t>.</a:t>
            </a: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56F0D83-10E2-3F30-B0E6-987299B374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09" t="18411" r="5506" b="6901"/>
          <a:stretch/>
        </p:blipFill>
        <p:spPr>
          <a:xfrm>
            <a:off x="6874626" y="1053548"/>
            <a:ext cx="5004262" cy="5567981"/>
          </a:xfrm>
          <a:prstGeom prst="roundRect">
            <a:avLst>
              <a:gd name="adj" fmla="val 1450"/>
            </a:avLst>
          </a:prstGeom>
        </p:spPr>
      </p:pic>
    </p:spTree>
    <p:extLst>
      <p:ext uri="{BB962C8B-B14F-4D97-AF65-F5344CB8AC3E}">
        <p14:creationId xmlns:p14="http://schemas.microsoft.com/office/powerpoint/2010/main" val="3861853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0EC1-C1AA-5F5E-1E30-45579DAD8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External Credentials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0B8058-0E45-D553-E122-475029253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130" y="1232452"/>
            <a:ext cx="5675870" cy="5092148"/>
          </a:xfrm>
        </p:spPr>
        <p:txBody>
          <a:bodyPr/>
          <a:lstStyle/>
          <a:p>
            <a:pPr marL="0" indent="0"/>
            <a:r>
              <a:rPr lang="en-US" sz="2000" dirty="0"/>
              <a:t>Fill in the information with the parameters outlined in DocuSign </a:t>
            </a:r>
            <a:r>
              <a:rPr lang="en-US" sz="2000" dirty="0">
                <a:hlinkClick r:id="rId2"/>
              </a:rPr>
              <a:t>HERE</a:t>
            </a:r>
            <a:r>
              <a:rPr lang="en-US" sz="2000" dirty="0"/>
              <a:t> </a:t>
            </a:r>
          </a:p>
          <a:p>
            <a:pPr marL="0" indent="0"/>
            <a:endParaRPr lang="en-US" sz="2000" dirty="0"/>
          </a:p>
          <a:p>
            <a:pPr marL="0" indent="0"/>
            <a:r>
              <a:rPr lang="en-US" sz="2000" dirty="0"/>
              <a:t>After you create the External Credential you will need to:</a:t>
            </a:r>
          </a:p>
          <a:p>
            <a:pPr indent="-457200">
              <a:buFont typeface="+mj-lt"/>
              <a:buAutoNum type="arabicPeriod"/>
            </a:pPr>
            <a:r>
              <a:rPr lang="en-US" sz="2000" dirty="0"/>
              <a:t>Add DocuSign Administrator </a:t>
            </a:r>
            <a:r>
              <a:rPr lang="en-US" sz="2000" b="1" dirty="0"/>
              <a:t>Permission Set Mappings</a:t>
            </a:r>
            <a:r>
              <a:rPr lang="en-US" sz="2000" dirty="0"/>
              <a:t> or a permission set that your consented user has in Salesforce</a:t>
            </a:r>
          </a:p>
          <a:p>
            <a:pPr indent="-457200">
              <a:buFont typeface="+mj-lt"/>
              <a:buAutoNum type="arabicPeriod"/>
            </a:pPr>
            <a:r>
              <a:rPr lang="en-US" sz="2000" b="1" dirty="0"/>
              <a:t>Update the JWT claims </a:t>
            </a:r>
            <a:r>
              <a:rPr lang="en-US" sz="2000" dirty="0"/>
              <a:t>with your DocuSign Integrator Key values and add in scope of </a:t>
            </a:r>
            <a:r>
              <a:rPr lang="en-US" sz="2000" b="1" i="1" dirty="0">
                <a:solidFill>
                  <a:srgbClr val="4484F0"/>
                </a:solidFill>
              </a:rPr>
              <a:t>signature impersonation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462AFA-12C8-8CF1-1AA7-87D563415755}"/>
              </a:ext>
            </a:extLst>
          </p:cNvPr>
          <p:cNvGrpSpPr/>
          <p:nvPr/>
        </p:nvGrpSpPr>
        <p:grpSpPr>
          <a:xfrm>
            <a:off x="6192983" y="1044924"/>
            <a:ext cx="4962698" cy="5656708"/>
            <a:chOff x="6325985" y="1128363"/>
            <a:chExt cx="4729941" cy="5391401"/>
          </a:xfrm>
        </p:grpSpPr>
        <p:pic>
          <p:nvPicPr>
            <p:cNvPr id="6" name="Picture 5" descr="Graphical user interface, text, application, email&#10;&#10;Description automatically generated">
              <a:extLst>
                <a:ext uri="{FF2B5EF4-FFF2-40B4-BE49-F238E27FC236}">
                  <a16:creationId xmlns:a16="http://schemas.microsoft.com/office/drawing/2014/main" id="{ACC5220C-0BB0-72DE-2F15-444308B3E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419" t="15363" r="5485" b="56726"/>
            <a:stretch/>
          </p:blipFill>
          <p:spPr>
            <a:xfrm>
              <a:off x="6325985" y="1128363"/>
              <a:ext cx="4729941" cy="2388422"/>
            </a:xfrm>
            <a:prstGeom prst="roundRect">
              <a:avLst>
                <a:gd name="adj" fmla="val 3730"/>
              </a:avLst>
            </a:prstGeom>
          </p:spPr>
        </p:pic>
        <p:pic>
          <p:nvPicPr>
            <p:cNvPr id="9" name="Picture 8" descr="Graphical user interface, text, application, email&#10;&#10;Description automatically generated">
              <a:extLst>
                <a:ext uri="{FF2B5EF4-FFF2-40B4-BE49-F238E27FC236}">
                  <a16:creationId xmlns:a16="http://schemas.microsoft.com/office/drawing/2014/main" id="{45B79B37-8865-A212-A0A1-4CE0027E35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419" t="65077" r="5485" b="5469"/>
            <a:stretch/>
          </p:blipFill>
          <p:spPr>
            <a:xfrm>
              <a:off x="6325985" y="3999204"/>
              <a:ext cx="4729941" cy="2520560"/>
            </a:xfrm>
            <a:prstGeom prst="roundRect">
              <a:avLst>
                <a:gd name="adj" fmla="val 1579"/>
              </a:avLst>
            </a:prstGeom>
          </p:spPr>
        </p:pic>
        <p:pic>
          <p:nvPicPr>
            <p:cNvPr id="10" name="Picture 9" descr="Graphical user interface, text, application, email&#10;&#10;Description automatically generated">
              <a:extLst>
                <a:ext uri="{FF2B5EF4-FFF2-40B4-BE49-F238E27FC236}">
                  <a16:creationId xmlns:a16="http://schemas.microsoft.com/office/drawing/2014/main" id="{27F736EA-67EF-964C-71B9-3FA9C59E5C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419" t="54404" r="5485" b="34930"/>
            <a:stretch/>
          </p:blipFill>
          <p:spPr>
            <a:xfrm>
              <a:off x="6325985" y="3155072"/>
              <a:ext cx="4729939" cy="9127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3392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0EC1-C1AA-5F5E-1E30-45579DAD8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Named Credentials</a:t>
            </a:r>
          </a:p>
        </p:txBody>
      </p:sp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FB3BF13-C881-BD3E-8BDD-FC58966D31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91" t="15363" r="5024" b="30909"/>
          <a:stretch/>
        </p:blipFill>
        <p:spPr>
          <a:xfrm>
            <a:off x="6300214" y="970939"/>
            <a:ext cx="5827223" cy="5615174"/>
          </a:xfrm>
          <a:prstGeom prst="roundRect">
            <a:avLst>
              <a:gd name="adj" fmla="val 1567"/>
            </a:avLst>
          </a:prstGeom>
        </p:spPr>
      </p:pic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D28EFE2-201C-86DB-5495-FE9F2203E2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130" y="1232452"/>
            <a:ext cx="5675870" cy="2059388"/>
          </a:xfrm>
        </p:spPr>
        <p:txBody>
          <a:bodyPr/>
          <a:lstStyle/>
          <a:p>
            <a:pPr indent="-457200">
              <a:buFont typeface="+mj-lt"/>
              <a:buAutoNum type="arabicPeriod"/>
            </a:pPr>
            <a:r>
              <a:rPr lang="en-US" sz="2000" dirty="0"/>
              <a:t>Input </a:t>
            </a:r>
            <a:r>
              <a:rPr lang="en-US" sz="2000" dirty="0" err="1"/>
              <a:t>DocuSignJWT</a:t>
            </a:r>
            <a:r>
              <a:rPr lang="en-US" sz="2000" dirty="0"/>
              <a:t> for the label and name</a:t>
            </a:r>
          </a:p>
          <a:p>
            <a:pPr indent="-457200">
              <a:buFont typeface="+mj-lt"/>
              <a:buAutoNum type="arabicPeriod"/>
            </a:pPr>
            <a:r>
              <a:rPr lang="en-US" sz="2000" dirty="0"/>
              <a:t>URL is </a:t>
            </a:r>
            <a:r>
              <a:rPr lang="en-US" sz="2000" dirty="0">
                <a:hlinkClick r:id="rId3"/>
              </a:rPr>
              <a:t>https://demo.docusign.net</a:t>
            </a:r>
            <a:endParaRPr lang="en-US" sz="2000" dirty="0"/>
          </a:p>
          <a:p>
            <a:pPr indent="-457200">
              <a:buFont typeface="+mj-lt"/>
              <a:buAutoNum type="arabicPeriod"/>
            </a:pPr>
            <a:r>
              <a:rPr lang="en-US" sz="2000" dirty="0"/>
              <a:t>Select the External Credentials you created in the step before and click save</a:t>
            </a:r>
          </a:p>
          <a:p>
            <a:pPr indent="-457200">
              <a:buFont typeface="+mj-lt"/>
              <a:buAutoNum type="arabicPeriod"/>
            </a:pPr>
            <a:r>
              <a:rPr lang="en-US" sz="2000" dirty="0"/>
              <a:t>Now you can make API calls referencing the name for your Named Credentials: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2395FE0-011C-0021-0314-AAD5CE0EE62C}"/>
              </a:ext>
            </a:extLst>
          </p:cNvPr>
          <p:cNvGrpSpPr/>
          <p:nvPr/>
        </p:nvGrpSpPr>
        <p:grpSpPr>
          <a:xfrm>
            <a:off x="660350" y="2984269"/>
            <a:ext cx="5231437" cy="1613260"/>
            <a:chOff x="864563" y="2488676"/>
            <a:chExt cx="10455665" cy="3224296"/>
          </a:xfrm>
        </p:grpSpPr>
        <p:pic>
          <p:nvPicPr>
            <p:cNvPr id="14" name="Picture 13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EF40217C-BAA3-C19E-8139-AC2951669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</a:blip>
            <a:stretch>
              <a:fillRect/>
            </a:stretch>
          </p:blipFill>
          <p:spPr>
            <a:xfrm>
              <a:off x="864563" y="2488676"/>
              <a:ext cx="10455665" cy="3224296"/>
            </a:xfrm>
            <a:prstGeom prst="rect">
              <a:avLst/>
            </a:prstGeom>
          </p:spPr>
        </p:pic>
        <p:pic>
          <p:nvPicPr>
            <p:cNvPr id="15" name="Picture 14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3B95ADE0-2135-C7F6-568C-162910EFE2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235" t="38961" r="26833" b="51174"/>
            <a:stretch/>
          </p:blipFill>
          <p:spPr>
            <a:xfrm>
              <a:off x="4242062" y="3744900"/>
              <a:ext cx="4279769" cy="318053"/>
            </a:xfrm>
            <a:prstGeom prst="roundRect">
              <a:avLst/>
            </a:prstGeom>
            <a:ln w="28575">
              <a:solidFill>
                <a:srgbClr val="FF000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848858644"/>
      </p:ext>
    </p:extLst>
  </p:cSld>
  <p:clrMapOvr>
    <a:masterClrMapping/>
  </p:clrMapOvr>
</p:sld>
</file>

<file path=ppt/theme/theme1.xml><?xml version="1.0" encoding="utf-8"?>
<a:theme xmlns:a="http://schemas.openxmlformats.org/drawingml/2006/main" name="DocuSign-PUBLIC_Template_2019">
  <a:themeElements>
    <a:clrScheme name="DocuSign_Primary">
      <a:dk1>
        <a:srgbClr val="000000"/>
      </a:dk1>
      <a:lt1>
        <a:srgbClr val="FFFFFF"/>
      </a:lt1>
      <a:dk2>
        <a:srgbClr val="646464"/>
      </a:dk2>
      <a:lt2>
        <a:srgbClr val="E1E1E1"/>
      </a:lt2>
      <a:accent1>
        <a:srgbClr val="1E90FF"/>
      </a:accent1>
      <a:accent2>
        <a:srgbClr val="E3BB17"/>
      </a:accent2>
      <a:accent3>
        <a:srgbClr val="FF7C15"/>
      </a:accent3>
      <a:accent4>
        <a:srgbClr val="785EEF"/>
      </a:accent4>
      <a:accent5>
        <a:srgbClr val="95D13A"/>
      </a:accent5>
      <a:accent6>
        <a:srgbClr val="969696"/>
      </a:accent6>
      <a:hlink>
        <a:srgbClr val="1E90FF"/>
      </a:hlink>
      <a:folHlink>
        <a:srgbClr val="77BC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4623</TotalTime>
  <Words>937</Words>
  <Application>Microsoft Macintosh PowerPoint</Application>
  <PresentationFormat>Widescreen</PresentationFormat>
  <Paragraphs>102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Consolas</vt:lpstr>
      <vt:lpstr>Helvetica Neue</vt:lpstr>
      <vt:lpstr>Salesforce Sans</vt:lpstr>
      <vt:lpstr>Times New Roman</vt:lpstr>
      <vt:lpstr>DocuSign-PUBLIC_Template_2019</vt:lpstr>
      <vt:lpstr>Custom DocuSign for Salesforce Integration Setup</vt:lpstr>
      <vt:lpstr>Custom DocuSign for Salesforce Integration</vt:lpstr>
      <vt:lpstr>Steps</vt:lpstr>
      <vt:lpstr>Create DocuSign Private Key</vt:lpstr>
      <vt:lpstr>Create Salesforce Signing Certificate</vt:lpstr>
      <vt:lpstr>Create &amp; Upload Signing Certificate to Salesforce</vt:lpstr>
      <vt:lpstr>Create an Authentication Provider for DocuSign</vt:lpstr>
      <vt:lpstr>Create External Credentials</vt:lpstr>
      <vt:lpstr>Create Named Credentials</vt:lpstr>
      <vt:lpstr>Test API Call</vt:lpstr>
      <vt:lpstr>Test API Call</vt:lpstr>
      <vt:lpstr>PowerPoint Presentation</vt:lpstr>
      <vt:lpstr>Create and Assign Named Credentials Permission Set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Titles should be a maximum of two lines</dc:title>
  <dc:creator>Monica Telford</dc:creator>
  <cp:lastModifiedBy>Steven Cooke</cp:lastModifiedBy>
  <cp:revision>337</cp:revision>
  <dcterms:created xsi:type="dcterms:W3CDTF">2019-01-18T00:46:06Z</dcterms:created>
  <dcterms:modified xsi:type="dcterms:W3CDTF">2023-06-22T17:01:07Z</dcterms:modified>
</cp:coreProperties>
</file>